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46" r:id="rId31"/>
    <p:sldId id="347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48" r:id="rId42"/>
    <p:sldId id="349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x="9144000" cy="5143500" type="screen16x9"/>
  <p:notesSz cx="6858000" cy="9144000"/>
  <p:embeddedFontLst>
    <p:embeddedFont>
      <p:font typeface="Albert Sans" panose="020B0604020202020204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Nunito Light" pitchFamily="2" charset="0"/>
      <p:regular r:id="rId61"/>
      <p:italic r:id="rId62"/>
    </p:embeddedFont>
    <p:embeddedFont>
      <p:font typeface="Raleway" pitchFamily="2" charset="0"/>
      <p:regular r:id="rId63"/>
      <p:bold r:id="rId64"/>
      <p:italic r:id="rId65"/>
      <p:boldItalic r:id="rId66"/>
    </p:embeddedFont>
    <p:embeddedFont>
      <p:font typeface="Roboto Mono" panose="020B0604020202020204" charset="0"/>
      <p:regular r:id="rId67"/>
      <p:bold r:id="rId68"/>
      <p:italic r:id="rId69"/>
      <p:boldItalic r:id="rId70"/>
    </p:embeddedFont>
    <p:embeddedFont>
      <p:font typeface="Varela Round" panose="020B0604020202020204" charset="-79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delatif Mekr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7F9D77CD-2099-41DD-9CFC-EA319F0DEF02}">
  <a:tblStyle styleId="{7F9D77CD-2099-41DD-9CFC-EA319F0DEF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4228536-7DDA-4C53-AA90-B298E4C1D8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8EE308-2C1E-4F77-A0AB-1FC2EE46AC1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82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2bab9032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2bab9032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2bb610ad91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32bb610ad91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2bab9032c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2bab9032c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b2537ede4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b2537ede4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2bb610ad91_4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2bb610ad91_4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2bbff9d23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2bbff9d23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2bab9032c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2bab9032c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2bbff9d23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2bbff9d23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2bab9032c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2bab9032c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2bb610ad91_3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2bb610ad91_3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2bb610ad91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2bb610ad91_3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2bb610ad91_3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2bb610ad91_3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2bb610ad91_3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2bb610ad91_3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2bb610ad91_3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2bb610ad91_3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2bb610ad91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2bb610ad91_3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2bb610ad91_3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2bb610ad91_3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2bb610ad91_3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2bb610ad91_3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2bb610ad91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2bb610ad91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2bb610ad91_3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32bb610ad91_3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2bb610ad91_3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2bb610ad91_3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2bbff9d23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2bbff9d23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2bbff9d23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2bbff9d23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823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2bb610ad91_3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2bb610ad91_3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parts of code were implemented supporting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JPEG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compression to assure the functionality of the map reduce job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32bb610ad91_3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32bb610ad91_3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2bb610ad91_3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2bb610ad91_3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32bb610ad91_3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32bb610ad91_3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2bb610ad91_3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2bb610ad91_3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2bb610ad91_3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32bb610ad91_3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2bb610ad91_3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32bb610ad91_3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2bb610ad91_3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32bb610ad91_3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2bb610ad91_3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32bb610ad91_3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b2537ede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b2537ede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2bbff9d23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2bbff9d23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146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32bbff9d23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32bbff9d23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5360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2bb610ad91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32bb610ad91_4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2bb610ad91_4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32bb610ad91_4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32bb610ad91_4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32bb610ad91_4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2bb610ad91_4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32bb610ad91_4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2bb610ad91_4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32bb610ad91_4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2bb610ad91_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32bb610ad91_8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2bb610ad91_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32bb610ad91_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b2537ede45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2b2537ede45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297834b2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297834b2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29a8d481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29a8d481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b2537ede4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b2537ede4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2bb610ad9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2bb610ad9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09063" y="2571756"/>
            <a:ext cx="7125900" cy="14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08987" y="3987344"/>
            <a:ext cx="7125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63900" y="1954250"/>
            <a:ext cx="10407597" cy="2614684"/>
            <a:chOff x="-1263900" y="1954250"/>
            <a:chExt cx="10407597" cy="2614684"/>
          </a:xfrm>
        </p:grpSpPr>
        <p:sp>
          <p:nvSpPr>
            <p:cNvPr id="13" name="Google Shape;13;p2"/>
            <p:cNvSpPr/>
            <p:nvPr/>
          </p:nvSpPr>
          <p:spPr>
            <a:xfrm>
              <a:off x="8540450" y="3362440"/>
              <a:ext cx="603247" cy="1206494"/>
            </a:xfrm>
            <a:custGeom>
              <a:avLst/>
              <a:gdLst/>
              <a:ahLst/>
              <a:cxnLst/>
              <a:rect l="l" t="t" r="r" b="b"/>
              <a:pathLst>
                <a:path w="603247" h="1206494" extrusionOk="0">
                  <a:moveTo>
                    <a:pt x="603247" y="873128"/>
                  </a:moveTo>
                  <a:cubicBezTo>
                    <a:pt x="454200" y="873128"/>
                    <a:pt x="333375" y="752304"/>
                    <a:pt x="333375" y="603256"/>
                  </a:cubicBezTo>
                  <a:cubicBezTo>
                    <a:pt x="333375" y="454209"/>
                    <a:pt x="454200" y="333385"/>
                    <a:pt x="603247" y="333385"/>
                  </a:cubicBezTo>
                  <a:lnTo>
                    <a:pt x="603247" y="0"/>
                  </a:lnTo>
                  <a:cubicBezTo>
                    <a:pt x="270081" y="0"/>
                    <a:pt x="0" y="270081"/>
                    <a:pt x="0" y="603247"/>
                  </a:cubicBezTo>
                  <a:cubicBezTo>
                    <a:pt x="0" y="936412"/>
                    <a:pt x="270081" y="1206494"/>
                    <a:pt x="603247" y="1206494"/>
                  </a:cubicBezTo>
                  <a:lnTo>
                    <a:pt x="603247" y="8731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263900" y="1954250"/>
              <a:ext cx="1928700" cy="1928700"/>
            </a:xfrm>
            <a:prstGeom prst="donut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5400000">
            <a:off x="51705" y="4177795"/>
            <a:ext cx="674580" cy="413395"/>
            <a:chOff x="5942880" y="2140920"/>
            <a:chExt cx="674580" cy="413395"/>
          </a:xfrm>
        </p:grpSpPr>
        <p:sp>
          <p:nvSpPr>
            <p:cNvPr id="16" name="Google Shape;16;p2"/>
            <p:cNvSpPr/>
            <p:nvPr/>
          </p:nvSpPr>
          <p:spPr>
            <a:xfrm>
              <a:off x="594288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" name="Google Shape;17;p2"/>
            <p:cNvSpPr/>
            <p:nvPr/>
          </p:nvSpPr>
          <p:spPr>
            <a:xfrm>
              <a:off x="599400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" name="Google Shape;18;p2"/>
            <p:cNvSpPr/>
            <p:nvPr/>
          </p:nvSpPr>
          <p:spPr>
            <a:xfrm>
              <a:off x="604512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" name="Google Shape;19;p2"/>
            <p:cNvSpPr/>
            <p:nvPr/>
          </p:nvSpPr>
          <p:spPr>
            <a:xfrm>
              <a:off x="609624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0" name="Google Shape;20;p2"/>
            <p:cNvSpPr/>
            <p:nvPr/>
          </p:nvSpPr>
          <p:spPr>
            <a:xfrm>
              <a:off x="614772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" name="Google Shape;21;p2"/>
            <p:cNvSpPr/>
            <p:nvPr/>
          </p:nvSpPr>
          <p:spPr>
            <a:xfrm>
              <a:off x="619884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" name="Google Shape;22;p2"/>
            <p:cNvSpPr/>
            <p:nvPr/>
          </p:nvSpPr>
          <p:spPr>
            <a:xfrm>
              <a:off x="624996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" name="Google Shape;23;p2"/>
            <p:cNvSpPr/>
            <p:nvPr/>
          </p:nvSpPr>
          <p:spPr>
            <a:xfrm>
              <a:off x="630108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4" name="Google Shape;24;p2"/>
            <p:cNvSpPr/>
            <p:nvPr/>
          </p:nvSpPr>
          <p:spPr>
            <a:xfrm>
              <a:off x="635220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640368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645480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650592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655704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6608160" y="2140920"/>
              <a:ext cx="9300" cy="413395"/>
            </a:xfrm>
            <a:custGeom>
              <a:avLst/>
              <a:gdLst/>
              <a:ahLst/>
              <a:cxnLst/>
              <a:rect l="l" t="t" r="r" b="b"/>
              <a:pathLst>
                <a:path w="120000" h="413395" extrusionOk="0">
                  <a:moveTo>
                    <a:pt x="0" y="0"/>
                  </a:moveTo>
                  <a:lnTo>
                    <a:pt x="0" y="41339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</p:grpSp>
      <p:grpSp>
        <p:nvGrpSpPr>
          <p:cNvPr id="30" name="Google Shape;30;p2"/>
          <p:cNvGrpSpPr/>
          <p:nvPr/>
        </p:nvGrpSpPr>
        <p:grpSpPr>
          <a:xfrm>
            <a:off x="8692695" y="234030"/>
            <a:ext cx="105204" cy="826967"/>
            <a:chOff x="4257720" y="1756080"/>
            <a:chExt cx="105204" cy="826967"/>
          </a:xfrm>
        </p:grpSpPr>
        <p:sp>
          <p:nvSpPr>
            <p:cNvPr id="31" name="Google Shape;31;p2"/>
            <p:cNvSpPr/>
            <p:nvPr/>
          </p:nvSpPr>
          <p:spPr>
            <a:xfrm>
              <a:off x="4257720" y="25304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4257720" y="241956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3" name="Google Shape;33;p2"/>
            <p:cNvSpPr/>
            <p:nvPr/>
          </p:nvSpPr>
          <p:spPr>
            <a:xfrm>
              <a:off x="4257720" y="23090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4257720" y="219852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4257720" y="20880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4257720" y="19774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7" name="Google Shape;37;p2"/>
            <p:cNvSpPr/>
            <p:nvPr/>
          </p:nvSpPr>
          <p:spPr>
            <a:xfrm>
              <a:off x="4257720" y="18666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8" name="Google Shape;38;p2"/>
            <p:cNvSpPr/>
            <p:nvPr/>
          </p:nvSpPr>
          <p:spPr>
            <a:xfrm>
              <a:off x="4257720" y="17560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39" name="Google Shape;3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11"/>
          <p:cNvGrpSpPr/>
          <p:nvPr/>
        </p:nvGrpSpPr>
        <p:grpSpPr>
          <a:xfrm rot="10800000">
            <a:off x="-148885" y="4352221"/>
            <a:ext cx="1724220" cy="1418098"/>
            <a:chOff x="6730920" y="1497960"/>
            <a:chExt cx="1724220" cy="1418098"/>
          </a:xfrm>
        </p:grpSpPr>
        <p:sp>
          <p:nvSpPr>
            <p:cNvPr id="280" name="Google Shape;280;p11"/>
            <p:cNvSpPr/>
            <p:nvPr/>
          </p:nvSpPr>
          <p:spPr>
            <a:xfrm>
              <a:off x="7016760" y="1497960"/>
              <a:ext cx="1438275" cy="1132618"/>
            </a:xfrm>
            <a:custGeom>
              <a:avLst/>
              <a:gdLst/>
              <a:ahLst/>
              <a:cxnLst/>
              <a:rect l="l" t="t" r="r" b="b"/>
              <a:pathLst>
                <a:path w="1438275" h="1132618" extrusionOk="0">
                  <a:moveTo>
                    <a:pt x="0" y="570643"/>
                  </a:moveTo>
                  <a:lnTo>
                    <a:pt x="0" y="818293"/>
                  </a:lnTo>
                  <a:cubicBezTo>
                    <a:pt x="0" y="991610"/>
                    <a:pt x="141008" y="1132618"/>
                    <a:pt x="314325" y="1132618"/>
                  </a:cubicBezTo>
                  <a:cubicBezTo>
                    <a:pt x="487642" y="1132618"/>
                    <a:pt x="628650" y="991610"/>
                    <a:pt x="628650" y="818293"/>
                  </a:cubicBezTo>
                  <a:lnTo>
                    <a:pt x="628650" y="600075"/>
                  </a:lnTo>
                  <a:cubicBezTo>
                    <a:pt x="628650" y="269196"/>
                    <a:pt x="897846" y="0"/>
                    <a:pt x="1228725" y="0"/>
                  </a:cubicBezTo>
                  <a:lnTo>
                    <a:pt x="143827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6730920" y="1783440"/>
              <a:ext cx="1724025" cy="1132618"/>
            </a:xfrm>
            <a:custGeom>
              <a:avLst/>
              <a:gdLst/>
              <a:ahLst/>
              <a:cxnLst/>
              <a:rect l="l" t="t" r="r" b="b"/>
              <a:pathLst>
                <a:path w="1724025" h="1132618" extrusionOk="0">
                  <a:moveTo>
                    <a:pt x="1724025" y="0"/>
                  </a:moveTo>
                  <a:lnTo>
                    <a:pt x="1514475" y="0"/>
                  </a:lnTo>
                  <a:cubicBezTo>
                    <a:pt x="1341158" y="0"/>
                    <a:pt x="1200150" y="141008"/>
                    <a:pt x="1200150" y="314325"/>
                  </a:cubicBezTo>
                  <a:lnTo>
                    <a:pt x="1200150" y="532543"/>
                  </a:lnTo>
                  <a:cubicBezTo>
                    <a:pt x="1200150" y="863422"/>
                    <a:pt x="930955" y="1132618"/>
                    <a:pt x="600075" y="1132618"/>
                  </a:cubicBezTo>
                  <a:cubicBezTo>
                    <a:pt x="269196" y="1132618"/>
                    <a:pt x="0" y="863422"/>
                    <a:pt x="0" y="532543"/>
                  </a:cubicBezTo>
                  <a:lnTo>
                    <a:pt x="0" y="2848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6969240" y="1545480"/>
              <a:ext cx="1485900" cy="1132618"/>
            </a:xfrm>
            <a:custGeom>
              <a:avLst/>
              <a:gdLst/>
              <a:ahLst/>
              <a:cxnLst/>
              <a:rect l="l" t="t" r="r" b="b"/>
              <a:pathLst>
                <a:path w="1485900" h="1132618" extrusionOk="0">
                  <a:moveTo>
                    <a:pt x="0" y="523018"/>
                  </a:moveTo>
                  <a:lnTo>
                    <a:pt x="0" y="770668"/>
                  </a:lnTo>
                  <a:cubicBezTo>
                    <a:pt x="0" y="970245"/>
                    <a:pt x="162373" y="1132618"/>
                    <a:pt x="361950" y="1132618"/>
                  </a:cubicBezTo>
                  <a:cubicBezTo>
                    <a:pt x="561527" y="1132618"/>
                    <a:pt x="723900" y="970245"/>
                    <a:pt x="723900" y="770668"/>
                  </a:cubicBezTo>
                  <a:lnTo>
                    <a:pt x="723900" y="552450"/>
                  </a:lnTo>
                  <a:cubicBezTo>
                    <a:pt x="723900" y="247831"/>
                    <a:pt x="971722" y="0"/>
                    <a:pt x="1276350" y="0"/>
                  </a:cubicBezTo>
                  <a:lnTo>
                    <a:pt x="148590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6778440" y="1735920"/>
              <a:ext cx="1676400" cy="1132618"/>
            </a:xfrm>
            <a:custGeom>
              <a:avLst/>
              <a:gdLst/>
              <a:ahLst/>
              <a:cxnLst/>
              <a:rect l="l" t="t" r="r" b="b"/>
              <a:pathLst>
                <a:path w="1676400" h="1132618" extrusionOk="0">
                  <a:moveTo>
                    <a:pt x="1676400" y="0"/>
                  </a:moveTo>
                  <a:lnTo>
                    <a:pt x="1466850" y="0"/>
                  </a:lnTo>
                  <a:cubicBezTo>
                    <a:pt x="1267273" y="0"/>
                    <a:pt x="1104900" y="162373"/>
                    <a:pt x="1104900" y="361950"/>
                  </a:cubicBezTo>
                  <a:lnTo>
                    <a:pt x="1104900" y="580168"/>
                  </a:lnTo>
                  <a:cubicBezTo>
                    <a:pt x="1104900" y="884787"/>
                    <a:pt x="857069" y="1132618"/>
                    <a:pt x="552450" y="1132618"/>
                  </a:cubicBezTo>
                  <a:cubicBezTo>
                    <a:pt x="247831" y="1132618"/>
                    <a:pt x="0" y="884787"/>
                    <a:pt x="0" y="580168"/>
                  </a:cubicBezTo>
                  <a:lnTo>
                    <a:pt x="0" y="33251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6921360" y="1593000"/>
              <a:ext cx="1533525" cy="1132618"/>
            </a:xfrm>
            <a:custGeom>
              <a:avLst/>
              <a:gdLst/>
              <a:ahLst/>
              <a:cxnLst/>
              <a:rect l="l" t="t" r="r" b="b"/>
              <a:pathLst>
                <a:path w="1533525" h="1132618" extrusionOk="0">
                  <a:moveTo>
                    <a:pt x="0" y="475393"/>
                  </a:moveTo>
                  <a:lnTo>
                    <a:pt x="0" y="723043"/>
                  </a:lnTo>
                  <a:cubicBezTo>
                    <a:pt x="0" y="948880"/>
                    <a:pt x="183728" y="1132618"/>
                    <a:pt x="409575" y="1132618"/>
                  </a:cubicBezTo>
                  <a:cubicBezTo>
                    <a:pt x="635422" y="1132618"/>
                    <a:pt x="819150" y="948880"/>
                    <a:pt x="819150" y="723043"/>
                  </a:cubicBezTo>
                  <a:lnTo>
                    <a:pt x="819150" y="504825"/>
                  </a:lnTo>
                  <a:cubicBezTo>
                    <a:pt x="819150" y="226466"/>
                    <a:pt x="1045617" y="0"/>
                    <a:pt x="1323975" y="0"/>
                  </a:cubicBezTo>
                  <a:lnTo>
                    <a:pt x="153352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6826320" y="1688400"/>
              <a:ext cx="1628775" cy="1132618"/>
            </a:xfrm>
            <a:custGeom>
              <a:avLst/>
              <a:gdLst/>
              <a:ahLst/>
              <a:cxnLst/>
              <a:rect l="l" t="t" r="r" b="b"/>
              <a:pathLst>
                <a:path w="1628775" h="1132618" extrusionOk="0">
                  <a:moveTo>
                    <a:pt x="1628775" y="0"/>
                  </a:moveTo>
                  <a:lnTo>
                    <a:pt x="1419225" y="0"/>
                  </a:lnTo>
                  <a:cubicBezTo>
                    <a:pt x="1193387" y="0"/>
                    <a:pt x="1009650" y="183737"/>
                    <a:pt x="1009650" y="409575"/>
                  </a:cubicBezTo>
                  <a:lnTo>
                    <a:pt x="1009650" y="627793"/>
                  </a:lnTo>
                  <a:cubicBezTo>
                    <a:pt x="1009650" y="906151"/>
                    <a:pt x="783184" y="1132618"/>
                    <a:pt x="504825" y="1132618"/>
                  </a:cubicBezTo>
                  <a:cubicBezTo>
                    <a:pt x="226466" y="1132618"/>
                    <a:pt x="0" y="906151"/>
                    <a:pt x="0" y="627793"/>
                  </a:cubicBezTo>
                  <a:lnTo>
                    <a:pt x="0" y="38014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6873840" y="1640520"/>
              <a:ext cx="1581150" cy="1132618"/>
            </a:xfrm>
            <a:custGeom>
              <a:avLst/>
              <a:gdLst/>
              <a:ahLst/>
              <a:cxnLst/>
              <a:rect l="l" t="t" r="r" b="b"/>
              <a:pathLst>
                <a:path w="1581150" h="1132618" extrusionOk="0">
                  <a:moveTo>
                    <a:pt x="0" y="427768"/>
                  </a:moveTo>
                  <a:lnTo>
                    <a:pt x="0" y="675418"/>
                  </a:lnTo>
                  <a:cubicBezTo>
                    <a:pt x="0" y="927926"/>
                    <a:pt x="204692" y="1132618"/>
                    <a:pt x="457200" y="1132618"/>
                  </a:cubicBezTo>
                  <a:lnTo>
                    <a:pt x="457200" y="1132618"/>
                  </a:lnTo>
                  <a:cubicBezTo>
                    <a:pt x="709708" y="1132618"/>
                    <a:pt x="914400" y="927926"/>
                    <a:pt x="914400" y="675418"/>
                  </a:cubicBezTo>
                  <a:lnTo>
                    <a:pt x="914400" y="457200"/>
                  </a:lnTo>
                  <a:cubicBezTo>
                    <a:pt x="914400" y="204692"/>
                    <a:pt x="1119093" y="0"/>
                    <a:pt x="1371600" y="0"/>
                  </a:cubicBezTo>
                  <a:lnTo>
                    <a:pt x="158115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1"/>
          <p:cNvSpPr txBox="1">
            <a:spLocks noGrp="1"/>
          </p:cNvSpPr>
          <p:nvPr>
            <p:ph type="title" hasCustomPrompt="1"/>
          </p:nvPr>
        </p:nvSpPr>
        <p:spPr>
          <a:xfrm>
            <a:off x="1757330" y="1110150"/>
            <a:ext cx="56295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8" name="Google Shape;288;p11"/>
          <p:cNvSpPr txBox="1">
            <a:spLocks noGrp="1"/>
          </p:cNvSpPr>
          <p:nvPr>
            <p:ph type="subTitle" idx="1"/>
          </p:nvPr>
        </p:nvSpPr>
        <p:spPr>
          <a:xfrm>
            <a:off x="1757330" y="2038375"/>
            <a:ext cx="5629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89" name="Google Shape;289;p11"/>
          <p:cNvGrpSpPr/>
          <p:nvPr/>
        </p:nvGrpSpPr>
        <p:grpSpPr>
          <a:xfrm rot="10800000" flipH="1">
            <a:off x="967570" y="-11"/>
            <a:ext cx="9274381" cy="5377836"/>
            <a:chOff x="967569" y="-196200"/>
            <a:chExt cx="9274381" cy="5377836"/>
          </a:xfrm>
        </p:grpSpPr>
        <p:sp>
          <p:nvSpPr>
            <p:cNvPr id="290" name="Google Shape;290;p11"/>
            <p:cNvSpPr/>
            <p:nvPr/>
          </p:nvSpPr>
          <p:spPr>
            <a:xfrm flipH="1">
              <a:off x="8313251" y="-196200"/>
              <a:ext cx="1928700" cy="19287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 rot="5400000">
              <a:off x="1269193" y="4276765"/>
              <a:ext cx="603247" cy="1206494"/>
            </a:xfrm>
            <a:custGeom>
              <a:avLst/>
              <a:gdLst/>
              <a:ahLst/>
              <a:cxnLst/>
              <a:rect l="l" t="t" r="r" b="b"/>
              <a:pathLst>
                <a:path w="603247" h="1206494" extrusionOk="0">
                  <a:moveTo>
                    <a:pt x="603247" y="873128"/>
                  </a:moveTo>
                  <a:cubicBezTo>
                    <a:pt x="454200" y="873128"/>
                    <a:pt x="333375" y="752304"/>
                    <a:pt x="333375" y="603256"/>
                  </a:cubicBezTo>
                  <a:cubicBezTo>
                    <a:pt x="333375" y="454209"/>
                    <a:pt x="454200" y="333385"/>
                    <a:pt x="603247" y="333385"/>
                  </a:cubicBezTo>
                  <a:lnTo>
                    <a:pt x="603247" y="0"/>
                  </a:lnTo>
                  <a:cubicBezTo>
                    <a:pt x="270081" y="0"/>
                    <a:pt x="0" y="270081"/>
                    <a:pt x="0" y="603247"/>
                  </a:cubicBezTo>
                  <a:cubicBezTo>
                    <a:pt x="0" y="936412"/>
                    <a:pt x="270081" y="1206494"/>
                    <a:pt x="603247" y="1206494"/>
                  </a:cubicBezTo>
                  <a:lnTo>
                    <a:pt x="603247" y="8731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292366" y="166415"/>
            <a:ext cx="7204583" cy="2675907"/>
            <a:chOff x="292366" y="166415"/>
            <a:chExt cx="7204583" cy="2675907"/>
          </a:xfrm>
        </p:grpSpPr>
        <p:grpSp>
          <p:nvGrpSpPr>
            <p:cNvPr id="293" name="Google Shape;293;p11"/>
            <p:cNvGrpSpPr/>
            <p:nvPr/>
          </p:nvGrpSpPr>
          <p:grpSpPr>
            <a:xfrm flipH="1">
              <a:off x="292366" y="2015355"/>
              <a:ext cx="105204" cy="826967"/>
              <a:chOff x="4257720" y="1756080"/>
              <a:chExt cx="105204" cy="826967"/>
            </a:xfrm>
          </p:grpSpPr>
          <p:sp>
            <p:nvSpPr>
              <p:cNvPr id="294" name="Google Shape;294;p11"/>
              <p:cNvSpPr/>
              <p:nvPr/>
            </p:nvSpPr>
            <p:spPr>
              <a:xfrm>
                <a:off x="4257720" y="253044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95" name="Google Shape;295;p11"/>
              <p:cNvSpPr/>
              <p:nvPr/>
            </p:nvSpPr>
            <p:spPr>
              <a:xfrm>
                <a:off x="4257720" y="241956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96" name="Google Shape;296;p11"/>
              <p:cNvSpPr/>
              <p:nvPr/>
            </p:nvSpPr>
            <p:spPr>
              <a:xfrm>
                <a:off x="4257720" y="230904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97" name="Google Shape;297;p11"/>
              <p:cNvSpPr/>
              <p:nvPr/>
            </p:nvSpPr>
            <p:spPr>
              <a:xfrm>
                <a:off x="4257720" y="219852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98" name="Google Shape;298;p11"/>
              <p:cNvSpPr/>
              <p:nvPr/>
            </p:nvSpPr>
            <p:spPr>
              <a:xfrm>
                <a:off x="4257720" y="208800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99" name="Google Shape;299;p11"/>
              <p:cNvSpPr/>
              <p:nvPr/>
            </p:nvSpPr>
            <p:spPr>
              <a:xfrm>
                <a:off x="4257720" y="197748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300" name="Google Shape;300;p11"/>
              <p:cNvSpPr/>
              <p:nvPr/>
            </p:nvSpPr>
            <p:spPr>
              <a:xfrm>
                <a:off x="4257720" y="186660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301" name="Google Shape;301;p11"/>
              <p:cNvSpPr/>
              <p:nvPr/>
            </p:nvSpPr>
            <p:spPr>
              <a:xfrm>
                <a:off x="4257720" y="175608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grpSp>
          <p:nvGrpSpPr>
            <p:cNvPr id="302" name="Google Shape;302;p11"/>
            <p:cNvGrpSpPr/>
            <p:nvPr/>
          </p:nvGrpSpPr>
          <p:grpSpPr>
            <a:xfrm>
              <a:off x="6718260" y="166415"/>
              <a:ext cx="778689" cy="216009"/>
              <a:chOff x="3810960" y="1360440"/>
              <a:chExt cx="778689" cy="216009"/>
            </a:xfrm>
          </p:grpSpPr>
          <p:sp>
            <p:nvSpPr>
              <p:cNvPr id="303" name="Google Shape;303;p11"/>
              <p:cNvSpPr/>
              <p:nvPr/>
            </p:nvSpPr>
            <p:spPr>
              <a:xfrm>
                <a:off x="381096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391752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402408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413064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423720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434412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445068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455724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381096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391752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402408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413064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423720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434412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445068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455724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402408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>
                <a:off x="413064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>
                <a:off x="423720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>
                <a:off x="434412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1"/>
              <p:cNvSpPr/>
              <p:nvPr/>
            </p:nvSpPr>
            <p:spPr>
              <a:xfrm>
                <a:off x="445068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>
                <a:off x="455724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5" name="Google Shape;325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95291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2" name="Google Shape;33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80883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295291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80883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5" name="Google Shape;33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295291"/>
            <a:ext cx="7347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6" name="Google Shape;336;p13"/>
          <p:cNvSpPr txBox="1">
            <a:spLocks noGrp="1"/>
          </p:cNvSpPr>
          <p:nvPr>
            <p:ph type="subTitle" idx="1"/>
          </p:nvPr>
        </p:nvSpPr>
        <p:spPr>
          <a:xfrm>
            <a:off x="720000" y="1912475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8"/>
          </p:nvPr>
        </p:nvSpPr>
        <p:spPr>
          <a:xfrm>
            <a:off x="3419275" y="1912475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118550" y="1912475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3"/>
          </p:nvPr>
        </p:nvSpPr>
        <p:spPr>
          <a:xfrm>
            <a:off x="720000" y="3724983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14"/>
          </p:nvPr>
        </p:nvSpPr>
        <p:spPr>
          <a:xfrm>
            <a:off x="3419275" y="3724983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118550" y="3724983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>
            <a:off x="209711" y="-680900"/>
            <a:ext cx="1220400" cy="12204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343" name="Google Shape;343;p13"/>
          <p:cNvGrpSpPr/>
          <p:nvPr/>
        </p:nvGrpSpPr>
        <p:grpSpPr>
          <a:xfrm flipH="1">
            <a:off x="2341240" y="-438166"/>
            <a:ext cx="7794535" cy="6962179"/>
            <a:chOff x="-1161889" y="-438166"/>
            <a:chExt cx="7794535" cy="6962179"/>
          </a:xfrm>
        </p:grpSpPr>
        <p:grpSp>
          <p:nvGrpSpPr>
            <p:cNvPr id="344" name="Google Shape;344;p13"/>
            <p:cNvGrpSpPr/>
            <p:nvPr/>
          </p:nvGrpSpPr>
          <p:grpSpPr>
            <a:xfrm rot="-5400000" flipH="1">
              <a:off x="-978925" y="-621131"/>
              <a:ext cx="1599895" cy="1965824"/>
              <a:chOff x="4110480" y="1859760"/>
              <a:chExt cx="1699665" cy="2088414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4510440" y="1859760"/>
                <a:ext cx="1299705" cy="2088404"/>
              </a:xfrm>
              <a:custGeom>
                <a:avLst/>
                <a:gdLst/>
                <a:ahLst/>
                <a:cxnLst/>
                <a:rect l="l" t="t" r="r" b="b"/>
                <a:pathLst>
                  <a:path w="1299705" h="2088404" extrusionOk="0">
                    <a:moveTo>
                      <a:pt x="599865" y="0"/>
                    </a:moveTo>
                    <a:lnTo>
                      <a:pt x="599865" y="538763"/>
                    </a:lnTo>
                    <a:cubicBezTo>
                      <a:pt x="599865" y="621449"/>
                      <a:pt x="667141" y="688724"/>
                      <a:pt x="749827" y="688724"/>
                    </a:cubicBezTo>
                    <a:cubicBezTo>
                      <a:pt x="1053027" y="688724"/>
                      <a:pt x="1299705" y="935403"/>
                      <a:pt x="1299705" y="1238593"/>
                    </a:cubicBezTo>
                    <a:cubicBezTo>
                      <a:pt x="1299705" y="1541783"/>
                      <a:pt x="1053027" y="1788462"/>
                      <a:pt x="749827" y="1788462"/>
                    </a:cubicBezTo>
                    <a:lnTo>
                      <a:pt x="299933" y="1788462"/>
                    </a:lnTo>
                    <a:cubicBezTo>
                      <a:pt x="134550" y="1788462"/>
                      <a:pt x="0" y="1923012"/>
                      <a:pt x="0" y="2088404"/>
                    </a:cubicBezTo>
                    <a:lnTo>
                      <a:pt x="0" y="208840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4110480" y="1859760"/>
                <a:ext cx="1299696" cy="208839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394" extrusionOk="0">
                    <a:moveTo>
                      <a:pt x="0" y="2088394"/>
                    </a:moveTo>
                    <a:lnTo>
                      <a:pt x="0" y="2088394"/>
                    </a:lnTo>
                    <a:cubicBezTo>
                      <a:pt x="0" y="1702499"/>
                      <a:pt x="313944" y="1388555"/>
                      <a:pt x="699840" y="1388555"/>
                    </a:cubicBezTo>
                    <a:lnTo>
                      <a:pt x="1149734" y="1388555"/>
                    </a:lnTo>
                    <a:cubicBezTo>
                      <a:pt x="1232421" y="1388555"/>
                      <a:pt x="1299696" y="1321280"/>
                      <a:pt x="1299696" y="1238593"/>
                    </a:cubicBezTo>
                    <a:cubicBezTo>
                      <a:pt x="1299696" y="1155906"/>
                      <a:pt x="1232421" y="1088631"/>
                      <a:pt x="1149734" y="1088631"/>
                    </a:cubicBezTo>
                    <a:cubicBezTo>
                      <a:pt x="846534" y="1088631"/>
                      <a:pt x="599865" y="841953"/>
                      <a:pt x="599865" y="538763"/>
                    </a:cubicBezTo>
                    <a:lnTo>
                      <a:pt x="5998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4443840" y="1859760"/>
                <a:ext cx="1299696" cy="208841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414" extrusionOk="0">
                    <a:moveTo>
                      <a:pt x="599856" y="0"/>
                    </a:moveTo>
                    <a:lnTo>
                      <a:pt x="599856" y="538763"/>
                    </a:lnTo>
                    <a:cubicBezTo>
                      <a:pt x="599856" y="658206"/>
                      <a:pt x="697030" y="755380"/>
                      <a:pt x="816474" y="755380"/>
                    </a:cubicBezTo>
                    <a:cubicBezTo>
                      <a:pt x="1082926" y="755380"/>
                      <a:pt x="1299696" y="972150"/>
                      <a:pt x="1299696" y="1238603"/>
                    </a:cubicBezTo>
                    <a:cubicBezTo>
                      <a:pt x="1299696" y="1505055"/>
                      <a:pt x="1082926" y="1721825"/>
                      <a:pt x="816474" y="1721825"/>
                    </a:cubicBezTo>
                    <a:lnTo>
                      <a:pt x="366579" y="1721825"/>
                    </a:lnTo>
                    <a:cubicBezTo>
                      <a:pt x="164449" y="1721825"/>
                      <a:pt x="0" y="1886264"/>
                      <a:pt x="0" y="2088414"/>
                    </a:cubicBezTo>
                    <a:lnTo>
                      <a:pt x="0" y="208841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4177080" y="1859760"/>
                <a:ext cx="1299696" cy="208841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414" extrusionOk="0">
                    <a:moveTo>
                      <a:pt x="0" y="2088414"/>
                    </a:moveTo>
                    <a:lnTo>
                      <a:pt x="0" y="2088414"/>
                    </a:lnTo>
                    <a:cubicBezTo>
                      <a:pt x="0" y="1739265"/>
                      <a:pt x="284045" y="1455220"/>
                      <a:pt x="633184" y="1455220"/>
                    </a:cubicBezTo>
                    <a:lnTo>
                      <a:pt x="1083078" y="1455220"/>
                    </a:lnTo>
                    <a:cubicBezTo>
                      <a:pt x="1202522" y="1455220"/>
                      <a:pt x="1299696" y="1358046"/>
                      <a:pt x="1299696" y="1238602"/>
                    </a:cubicBezTo>
                    <a:cubicBezTo>
                      <a:pt x="1299696" y="1119159"/>
                      <a:pt x="1202522" y="1021985"/>
                      <a:pt x="1083078" y="1021985"/>
                    </a:cubicBezTo>
                    <a:cubicBezTo>
                      <a:pt x="816626" y="1021985"/>
                      <a:pt x="599856" y="805215"/>
                      <a:pt x="599856" y="538763"/>
                    </a:cubicBezTo>
                    <a:lnTo>
                      <a:pt x="59985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4376880" y="1859760"/>
                <a:ext cx="1299705" cy="2088394"/>
              </a:xfrm>
              <a:custGeom>
                <a:avLst/>
                <a:gdLst/>
                <a:ahLst/>
                <a:cxnLst/>
                <a:rect l="l" t="t" r="r" b="b"/>
                <a:pathLst>
                  <a:path w="1299705" h="2088394" extrusionOk="0">
                    <a:moveTo>
                      <a:pt x="599865" y="0"/>
                    </a:moveTo>
                    <a:lnTo>
                      <a:pt x="599865" y="538763"/>
                    </a:lnTo>
                    <a:cubicBezTo>
                      <a:pt x="599865" y="694954"/>
                      <a:pt x="726939" y="822027"/>
                      <a:pt x="883129" y="822027"/>
                    </a:cubicBezTo>
                    <a:cubicBezTo>
                      <a:pt x="1112834" y="822027"/>
                      <a:pt x="1299705" y="1008898"/>
                      <a:pt x="1299705" y="1238593"/>
                    </a:cubicBezTo>
                    <a:cubicBezTo>
                      <a:pt x="1299705" y="1468288"/>
                      <a:pt x="1112834" y="1655159"/>
                      <a:pt x="883129" y="1655159"/>
                    </a:cubicBezTo>
                    <a:lnTo>
                      <a:pt x="433235" y="1655159"/>
                    </a:lnTo>
                    <a:cubicBezTo>
                      <a:pt x="194348" y="1655159"/>
                      <a:pt x="0" y="1849508"/>
                      <a:pt x="0" y="208839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4243680" y="1859760"/>
                <a:ext cx="1299705" cy="2088394"/>
              </a:xfrm>
              <a:custGeom>
                <a:avLst/>
                <a:gdLst/>
                <a:ahLst/>
                <a:cxnLst/>
                <a:rect l="l" t="t" r="r" b="b"/>
                <a:pathLst>
                  <a:path w="1299705" h="2088394" extrusionOk="0">
                    <a:moveTo>
                      <a:pt x="0" y="2088394"/>
                    </a:moveTo>
                    <a:cubicBezTo>
                      <a:pt x="0" y="1776003"/>
                      <a:pt x="254146" y="1521857"/>
                      <a:pt x="566538" y="1521857"/>
                    </a:cubicBezTo>
                    <a:lnTo>
                      <a:pt x="1016432" y="1521857"/>
                    </a:lnTo>
                    <a:cubicBezTo>
                      <a:pt x="1172623" y="1521857"/>
                      <a:pt x="1299705" y="1394784"/>
                      <a:pt x="1299705" y="1238593"/>
                    </a:cubicBezTo>
                    <a:cubicBezTo>
                      <a:pt x="1299705" y="1082402"/>
                      <a:pt x="1172632" y="955329"/>
                      <a:pt x="1016432" y="955329"/>
                    </a:cubicBezTo>
                    <a:cubicBezTo>
                      <a:pt x="786736" y="955329"/>
                      <a:pt x="599865" y="768458"/>
                      <a:pt x="599865" y="538763"/>
                    </a:cubicBezTo>
                    <a:lnTo>
                      <a:pt x="5998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4310280" y="1859760"/>
                <a:ext cx="1299696" cy="208840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404" extrusionOk="0">
                    <a:moveTo>
                      <a:pt x="0" y="2088404"/>
                    </a:moveTo>
                    <a:lnTo>
                      <a:pt x="0" y="2088404"/>
                    </a:lnTo>
                    <a:cubicBezTo>
                      <a:pt x="0" y="1812322"/>
                      <a:pt x="223809" y="1588522"/>
                      <a:pt x="499882" y="1588522"/>
                    </a:cubicBezTo>
                    <a:lnTo>
                      <a:pt x="949776" y="1588522"/>
                    </a:lnTo>
                    <a:cubicBezTo>
                      <a:pt x="1143029" y="1588522"/>
                      <a:pt x="1299696" y="1431855"/>
                      <a:pt x="1299696" y="1238603"/>
                    </a:cubicBezTo>
                    <a:lnTo>
                      <a:pt x="1299696" y="1238603"/>
                    </a:lnTo>
                    <a:cubicBezTo>
                      <a:pt x="1299696" y="1045350"/>
                      <a:pt x="1143029" y="888683"/>
                      <a:pt x="949776" y="888683"/>
                    </a:cubicBezTo>
                    <a:lnTo>
                      <a:pt x="949776" y="888683"/>
                    </a:lnTo>
                    <a:cubicBezTo>
                      <a:pt x="756523" y="888683"/>
                      <a:pt x="599856" y="732015"/>
                      <a:pt x="599856" y="538763"/>
                    </a:cubicBezTo>
                    <a:lnTo>
                      <a:pt x="59985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13"/>
            <p:cNvGrpSpPr/>
            <p:nvPr/>
          </p:nvGrpSpPr>
          <p:grpSpPr>
            <a:xfrm flipH="1">
              <a:off x="4846718" y="4712072"/>
              <a:ext cx="1785928" cy="1811941"/>
              <a:chOff x="6247080" y="3314880"/>
              <a:chExt cx="1785928" cy="1811941"/>
            </a:xfrm>
          </p:grpSpPr>
          <p:sp>
            <p:nvSpPr>
              <p:cNvPr id="353" name="Google Shape;353;p13"/>
              <p:cNvSpPr/>
              <p:nvPr/>
            </p:nvSpPr>
            <p:spPr>
              <a:xfrm>
                <a:off x="6634440" y="3702240"/>
                <a:ext cx="1010803" cy="1424273"/>
              </a:xfrm>
              <a:custGeom>
                <a:avLst/>
                <a:gdLst/>
                <a:ahLst/>
                <a:cxnLst/>
                <a:rect l="l" t="t" r="r" b="b"/>
                <a:pathLst>
                  <a:path w="1010803" h="1424273" extrusionOk="0">
                    <a:moveTo>
                      <a:pt x="1010803" y="1424273"/>
                    </a:moveTo>
                    <a:lnTo>
                      <a:pt x="1010803" y="71056"/>
                    </a:lnTo>
                    <a:cubicBezTo>
                      <a:pt x="1010803" y="31880"/>
                      <a:pt x="978922" y="0"/>
                      <a:pt x="939746" y="0"/>
                    </a:cubicBezTo>
                    <a:lnTo>
                      <a:pt x="71056" y="0"/>
                    </a:lnTo>
                    <a:cubicBezTo>
                      <a:pt x="31880" y="0"/>
                      <a:pt x="0" y="31871"/>
                      <a:pt x="0" y="71056"/>
                    </a:cubicBezTo>
                    <a:lnTo>
                      <a:pt x="0" y="7105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6247080" y="3314880"/>
                <a:ext cx="1785928" cy="1811836"/>
              </a:xfrm>
              <a:custGeom>
                <a:avLst/>
                <a:gdLst/>
                <a:ahLst/>
                <a:cxnLst/>
                <a:rect l="l" t="t" r="r" b="b"/>
                <a:pathLst>
                  <a:path w="1785928" h="1811836" extrusionOk="0">
                    <a:moveTo>
                      <a:pt x="0" y="458619"/>
                    </a:moveTo>
                    <a:lnTo>
                      <a:pt x="0" y="458619"/>
                    </a:lnTo>
                    <a:cubicBezTo>
                      <a:pt x="0" y="205730"/>
                      <a:pt x="205740" y="0"/>
                      <a:pt x="458619" y="0"/>
                    </a:cubicBezTo>
                    <a:lnTo>
                      <a:pt x="1327309" y="0"/>
                    </a:lnTo>
                    <a:cubicBezTo>
                      <a:pt x="1580198" y="0"/>
                      <a:pt x="1785928" y="205740"/>
                      <a:pt x="1785928" y="458619"/>
                    </a:cubicBezTo>
                    <a:lnTo>
                      <a:pt x="1785928" y="181183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6570000" y="3637800"/>
                <a:ext cx="1139981" cy="1488862"/>
              </a:xfrm>
              <a:custGeom>
                <a:avLst/>
                <a:gdLst/>
                <a:ahLst/>
                <a:cxnLst/>
                <a:rect l="l" t="t" r="r" b="b"/>
                <a:pathLst>
                  <a:path w="1139981" h="1488862" extrusionOk="0">
                    <a:moveTo>
                      <a:pt x="1139981" y="1488862"/>
                    </a:moveTo>
                    <a:lnTo>
                      <a:pt x="1139981" y="135645"/>
                    </a:lnTo>
                    <a:cubicBezTo>
                      <a:pt x="1139981" y="60855"/>
                      <a:pt x="1079125" y="0"/>
                      <a:pt x="1004335" y="0"/>
                    </a:cubicBezTo>
                    <a:lnTo>
                      <a:pt x="135646" y="0"/>
                    </a:lnTo>
                    <a:cubicBezTo>
                      <a:pt x="60855" y="0"/>
                      <a:pt x="0" y="60855"/>
                      <a:pt x="0" y="135645"/>
                    </a:cubicBezTo>
                    <a:lnTo>
                      <a:pt x="0" y="13564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6311520" y="3379320"/>
                <a:ext cx="1656750" cy="1747247"/>
              </a:xfrm>
              <a:custGeom>
                <a:avLst/>
                <a:gdLst/>
                <a:ahLst/>
                <a:cxnLst/>
                <a:rect l="l" t="t" r="r" b="b"/>
                <a:pathLst>
                  <a:path w="1656750" h="1747247" extrusionOk="0">
                    <a:moveTo>
                      <a:pt x="0" y="394030"/>
                    </a:moveTo>
                    <a:lnTo>
                      <a:pt x="0" y="394030"/>
                    </a:lnTo>
                    <a:cubicBezTo>
                      <a:pt x="0" y="176765"/>
                      <a:pt x="176755" y="0"/>
                      <a:pt x="394030" y="0"/>
                    </a:cubicBezTo>
                    <a:lnTo>
                      <a:pt x="1262720" y="0"/>
                    </a:lnTo>
                    <a:cubicBezTo>
                      <a:pt x="1479985" y="0"/>
                      <a:pt x="1656750" y="176755"/>
                      <a:pt x="1656750" y="394030"/>
                    </a:cubicBezTo>
                    <a:lnTo>
                      <a:pt x="1656750" y="174724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6505200" y="3573360"/>
                <a:ext cx="1269178" cy="1553461"/>
              </a:xfrm>
              <a:custGeom>
                <a:avLst/>
                <a:gdLst/>
                <a:ahLst/>
                <a:cxnLst/>
                <a:rect l="l" t="t" r="r" b="b"/>
                <a:pathLst>
                  <a:path w="1269178" h="1553461" extrusionOk="0">
                    <a:moveTo>
                      <a:pt x="1269178" y="1553461"/>
                    </a:moveTo>
                    <a:lnTo>
                      <a:pt x="1269178" y="200244"/>
                    </a:lnTo>
                    <a:cubicBezTo>
                      <a:pt x="1269178" y="89830"/>
                      <a:pt x="1179347" y="0"/>
                      <a:pt x="1068934" y="0"/>
                    </a:cubicBezTo>
                    <a:lnTo>
                      <a:pt x="200244" y="0"/>
                    </a:lnTo>
                    <a:cubicBezTo>
                      <a:pt x="89830" y="0"/>
                      <a:pt x="0" y="89830"/>
                      <a:pt x="0" y="20024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6376320" y="3444120"/>
                <a:ext cx="1527553" cy="1682648"/>
              </a:xfrm>
              <a:custGeom>
                <a:avLst/>
                <a:gdLst/>
                <a:ahLst/>
                <a:cxnLst/>
                <a:rect l="l" t="t" r="r" b="b"/>
                <a:pathLst>
                  <a:path w="1527553" h="1682648" extrusionOk="0">
                    <a:moveTo>
                      <a:pt x="0" y="329432"/>
                    </a:moveTo>
                    <a:cubicBezTo>
                      <a:pt x="0" y="147780"/>
                      <a:pt x="147790" y="0"/>
                      <a:pt x="329432" y="0"/>
                    </a:cubicBezTo>
                    <a:lnTo>
                      <a:pt x="1198121" y="0"/>
                    </a:lnTo>
                    <a:cubicBezTo>
                      <a:pt x="1379773" y="0"/>
                      <a:pt x="1527553" y="147790"/>
                      <a:pt x="1527553" y="329432"/>
                    </a:cubicBezTo>
                    <a:lnTo>
                      <a:pt x="1527553" y="16826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6440760" y="3508560"/>
                <a:ext cx="1398375" cy="1618059"/>
              </a:xfrm>
              <a:custGeom>
                <a:avLst/>
                <a:gdLst/>
                <a:ahLst/>
                <a:cxnLst/>
                <a:rect l="l" t="t" r="r" b="b"/>
                <a:pathLst>
                  <a:path w="1398375" h="1618059" extrusionOk="0">
                    <a:moveTo>
                      <a:pt x="0" y="264843"/>
                    </a:moveTo>
                    <a:lnTo>
                      <a:pt x="0" y="264843"/>
                    </a:lnTo>
                    <a:cubicBezTo>
                      <a:pt x="0" y="118577"/>
                      <a:pt x="118577" y="0"/>
                      <a:pt x="264843" y="0"/>
                    </a:cubicBezTo>
                    <a:lnTo>
                      <a:pt x="1133532" y="0"/>
                    </a:lnTo>
                    <a:cubicBezTo>
                      <a:pt x="1279798" y="0"/>
                      <a:pt x="1398375" y="118577"/>
                      <a:pt x="1398375" y="264843"/>
                    </a:cubicBezTo>
                    <a:lnTo>
                      <a:pt x="1398375" y="161805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0" name="Google Shape;36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4"/>
          <p:cNvSpPr/>
          <p:nvPr/>
        </p:nvSpPr>
        <p:spPr>
          <a:xfrm flipH="1">
            <a:off x="6921099" y="4669276"/>
            <a:ext cx="1095329" cy="547664"/>
          </a:xfrm>
          <a:custGeom>
            <a:avLst/>
            <a:gdLst/>
            <a:ahLst/>
            <a:cxnLst/>
            <a:rect l="l" t="t" r="r" b="b"/>
            <a:pathLst>
              <a:path w="869309" h="434654" extrusionOk="0">
                <a:moveTo>
                  <a:pt x="434654" y="266929"/>
                </a:moveTo>
                <a:cubicBezTo>
                  <a:pt x="527285" y="266929"/>
                  <a:pt x="602380" y="342024"/>
                  <a:pt x="602380" y="434654"/>
                </a:cubicBezTo>
                <a:lnTo>
                  <a:pt x="869309" y="434654"/>
                </a:lnTo>
                <a:cubicBezTo>
                  <a:pt x="869309" y="194605"/>
                  <a:pt x="674713" y="0"/>
                  <a:pt x="434654" y="0"/>
                </a:cubicBezTo>
                <a:cubicBezTo>
                  <a:pt x="194596" y="0"/>
                  <a:pt x="0" y="194596"/>
                  <a:pt x="0" y="434654"/>
                </a:cubicBezTo>
                <a:lnTo>
                  <a:pt x="266928" y="434654"/>
                </a:lnTo>
                <a:cubicBezTo>
                  <a:pt x="266928" y="342024"/>
                  <a:pt x="342024" y="266929"/>
                  <a:pt x="434654" y="2669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14"/>
          <p:cNvGrpSpPr/>
          <p:nvPr/>
        </p:nvGrpSpPr>
        <p:grpSpPr>
          <a:xfrm flipH="1">
            <a:off x="-527077" y="5"/>
            <a:ext cx="9690836" cy="5435328"/>
            <a:chOff x="-26480" y="5"/>
            <a:chExt cx="9690836" cy="5435328"/>
          </a:xfrm>
        </p:grpSpPr>
        <p:grpSp>
          <p:nvGrpSpPr>
            <p:cNvPr id="365" name="Google Shape;365;p14"/>
            <p:cNvGrpSpPr/>
            <p:nvPr/>
          </p:nvGrpSpPr>
          <p:grpSpPr>
            <a:xfrm flipH="1">
              <a:off x="8568825" y="5"/>
              <a:ext cx="1095531" cy="2141268"/>
              <a:chOff x="8303400" y="3314880"/>
              <a:chExt cx="1095531" cy="2141268"/>
            </a:xfrm>
          </p:grpSpPr>
          <p:sp>
            <p:nvSpPr>
              <p:cNvPr id="366" name="Google Shape;366;p14"/>
              <p:cNvSpPr/>
              <p:nvPr/>
            </p:nvSpPr>
            <p:spPr>
              <a:xfrm>
                <a:off x="8303400" y="3314880"/>
                <a:ext cx="707793" cy="1753695"/>
              </a:xfrm>
              <a:custGeom>
                <a:avLst/>
                <a:gdLst/>
                <a:ahLst/>
                <a:cxnLst/>
                <a:rect l="l" t="t" r="r" b="b"/>
                <a:pathLst>
                  <a:path w="707793" h="1753695" extrusionOk="0">
                    <a:moveTo>
                      <a:pt x="707793" y="0"/>
                    </a:moveTo>
                    <a:lnTo>
                      <a:pt x="707793" y="1247327"/>
                    </a:lnTo>
                    <a:cubicBezTo>
                      <a:pt x="707793" y="1526543"/>
                      <a:pt x="480641" y="1753695"/>
                      <a:pt x="201435" y="1753695"/>
                    </a:cubicBezTo>
                    <a:lnTo>
                      <a:pt x="0" y="17536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8505000" y="3314880"/>
                <a:ext cx="893931" cy="2141268"/>
              </a:xfrm>
              <a:custGeom>
                <a:avLst/>
                <a:gdLst/>
                <a:ahLst/>
                <a:cxnLst/>
                <a:rect l="l" t="t" r="r" b="b"/>
                <a:pathLst>
                  <a:path w="893931" h="2141268" extrusionOk="0">
                    <a:moveTo>
                      <a:pt x="893931" y="0"/>
                    </a:moveTo>
                    <a:lnTo>
                      <a:pt x="893931" y="1247327"/>
                    </a:lnTo>
                    <a:cubicBezTo>
                      <a:pt x="893931" y="1740246"/>
                      <a:pt x="492909" y="2141268"/>
                      <a:pt x="0" y="2141268"/>
                    </a:cubicBezTo>
                    <a:lnTo>
                      <a:pt x="0" y="214126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8303400" y="3314880"/>
                <a:ext cx="772392" cy="1818294"/>
              </a:xfrm>
              <a:custGeom>
                <a:avLst/>
                <a:gdLst/>
                <a:ahLst/>
                <a:cxnLst/>
                <a:rect l="l" t="t" r="r" b="b"/>
                <a:pathLst>
                  <a:path w="772392" h="1818294" extrusionOk="0">
                    <a:moveTo>
                      <a:pt x="772392" y="0"/>
                    </a:moveTo>
                    <a:lnTo>
                      <a:pt x="772392" y="1247327"/>
                    </a:lnTo>
                    <a:cubicBezTo>
                      <a:pt x="772392" y="1562157"/>
                      <a:pt x="516255" y="1818294"/>
                      <a:pt x="201435" y="1818294"/>
                    </a:cubicBezTo>
                    <a:lnTo>
                      <a:pt x="0" y="18182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8505000" y="3314880"/>
                <a:ext cx="829333" cy="2076669"/>
              </a:xfrm>
              <a:custGeom>
                <a:avLst/>
                <a:gdLst/>
                <a:ahLst/>
                <a:cxnLst/>
                <a:rect l="l" t="t" r="r" b="b"/>
                <a:pathLst>
                  <a:path w="829333" h="2076669" extrusionOk="0">
                    <a:moveTo>
                      <a:pt x="829333" y="0"/>
                    </a:moveTo>
                    <a:lnTo>
                      <a:pt x="829333" y="1247327"/>
                    </a:lnTo>
                    <a:cubicBezTo>
                      <a:pt x="829333" y="1704623"/>
                      <a:pt x="457295" y="2076669"/>
                      <a:pt x="0" y="2076669"/>
                    </a:cubicBezTo>
                    <a:lnTo>
                      <a:pt x="0" y="207666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8303400" y="3314880"/>
                <a:ext cx="836991" cy="1882883"/>
              </a:xfrm>
              <a:custGeom>
                <a:avLst/>
                <a:gdLst/>
                <a:ahLst/>
                <a:cxnLst/>
                <a:rect l="l" t="t" r="r" b="b"/>
                <a:pathLst>
                  <a:path w="836991" h="1882883" extrusionOk="0">
                    <a:moveTo>
                      <a:pt x="836991" y="0"/>
                    </a:moveTo>
                    <a:lnTo>
                      <a:pt x="836991" y="1247327"/>
                    </a:lnTo>
                    <a:cubicBezTo>
                      <a:pt x="836991" y="1597771"/>
                      <a:pt x="551888" y="1882883"/>
                      <a:pt x="201435" y="1882883"/>
                    </a:cubicBezTo>
                    <a:lnTo>
                      <a:pt x="0" y="18828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8303400" y="3314880"/>
                <a:ext cx="966178" cy="2012080"/>
              </a:xfrm>
              <a:custGeom>
                <a:avLst/>
                <a:gdLst/>
                <a:ahLst/>
                <a:cxnLst/>
                <a:rect l="l" t="t" r="r" b="b"/>
                <a:pathLst>
                  <a:path w="966178" h="2012080" extrusionOk="0">
                    <a:moveTo>
                      <a:pt x="966178" y="0"/>
                    </a:moveTo>
                    <a:lnTo>
                      <a:pt x="966178" y="1247327"/>
                    </a:lnTo>
                    <a:cubicBezTo>
                      <a:pt x="966178" y="1669009"/>
                      <a:pt x="623116" y="2012080"/>
                      <a:pt x="201435" y="2012080"/>
                    </a:cubicBezTo>
                    <a:lnTo>
                      <a:pt x="0" y="201208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8303400" y="3314880"/>
                <a:ext cx="901579" cy="1947472"/>
              </a:xfrm>
              <a:custGeom>
                <a:avLst/>
                <a:gdLst/>
                <a:ahLst/>
                <a:cxnLst/>
                <a:rect l="l" t="t" r="r" b="b"/>
                <a:pathLst>
                  <a:path w="901579" h="1947472" extrusionOk="0">
                    <a:moveTo>
                      <a:pt x="901579" y="0"/>
                    </a:moveTo>
                    <a:lnTo>
                      <a:pt x="901579" y="1247327"/>
                    </a:lnTo>
                    <a:cubicBezTo>
                      <a:pt x="901579" y="1634004"/>
                      <a:pt x="588112" y="1947472"/>
                      <a:pt x="201435" y="1947472"/>
                    </a:cubicBezTo>
                    <a:lnTo>
                      <a:pt x="0" y="19474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14"/>
            <p:cNvGrpSpPr/>
            <p:nvPr/>
          </p:nvGrpSpPr>
          <p:grpSpPr>
            <a:xfrm flipH="1">
              <a:off x="-26480" y="4017235"/>
              <a:ext cx="1724220" cy="1418098"/>
              <a:chOff x="6730920" y="1497960"/>
              <a:chExt cx="1724220" cy="1418098"/>
            </a:xfrm>
          </p:grpSpPr>
          <p:sp>
            <p:nvSpPr>
              <p:cNvPr id="374" name="Google Shape;374;p14"/>
              <p:cNvSpPr/>
              <p:nvPr/>
            </p:nvSpPr>
            <p:spPr>
              <a:xfrm>
                <a:off x="7016760" y="1497960"/>
                <a:ext cx="14382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132618" extrusionOk="0">
                    <a:moveTo>
                      <a:pt x="0" y="570643"/>
                    </a:moveTo>
                    <a:lnTo>
                      <a:pt x="0" y="818293"/>
                    </a:lnTo>
                    <a:cubicBezTo>
                      <a:pt x="0" y="991610"/>
                      <a:pt x="141008" y="1132618"/>
                      <a:pt x="314325" y="1132618"/>
                    </a:cubicBezTo>
                    <a:cubicBezTo>
                      <a:pt x="487642" y="1132618"/>
                      <a:pt x="628650" y="991610"/>
                      <a:pt x="628650" y="818293"/>
                    </a:cubicBezTo>
                    <a:lnTo>
                      <a:pt x="628650" y="600075"/>
                    </a:lnTo>
                    <a:cubicBezTo>
                      <a:pt x="628650" y="269196"/>
                      <a:pt x="897846" y="0"/>
                      <a:pt x="1228725" y="0"/>
                    </a:cubicBezTo>
                    <a:lnTo>
                      <a:pt x="143827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6730920" y="1783440"/>
                <a:ext cx="17240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1132618" extrusionOk="0">
                    <a:moveTo>
                      <a:pt x="1724025" y="0"/>
                    </a:moveTo>
                    <a:lnTo>
                      <a:pt x="1514475" y="0"/>
                    </a:lnTo>
                    <a:cubicBezTo>
                      <a:pt x="1341158" y="0"/>
                      <a:pt x="1200150" y="141008"/>
                      <a:pt x="1200150" y="314325"/>
                    </a:cubicBezTo>
                    <a:lnTo>
                      <a:pt x="1200150" y="532543"/>
                    </a:lnTo>
                    <a:cubicBezTo>
                      <a:pt x="1200150" y="863422"/>
                      <a:pt x="930955" y="1132618"/>
                      <a:pt x="600075" y="1132618"/>
                    </a:cubicBezTo>
                    <a:cubicBezTo>
                      <a:pt x="269196" y="1132618"/>
                      <a:pt x="0" y="863422"/>
                      <a:pt x="0" y="532543"/>
                    </a:cubicBezTo>
                    <a:lnTo>
                      <a:pt x="0" y="28489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6969240" y="1545480"/>
                <a:ext cx="14859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1132618" extrusionOk="0">
                    <a:moveTo>
                      <a:pt x="0" y="523018"/>
                    </a:moveTo>
                    <a:lnTo>
                      <a:pt x="0" y="770668"/>
                    </a:lnTo>
                    <a:cubicBezTo>
                      <a:pt x="0" y="970245"/>
                      <a:pt x="162373" y="1132618"/>
                      <a:pt x="361950" y="1132618"/>
                    </a:cubicBezTo>
                    <a:cubicBezTo>
                      <a:pt x="561527" y="1132618"/>
                      <a:pt x="723900" y="970245"/>
                      <a:pt x="723900" y="770668"/>
                    </a:cubicBezTo>
                    <a:lnTo>
                      <a:pt x="723900" y="552450"/>
                    </a:lnTo>
                    <a:cubicBezTo>
                      <a:pt x="723900" y="247831"/>
                      <a:pt x="971722" y="0"/>
                      <a:pt x="1276350" y="0"/>
                    </a:cubicBezTo>
                    <a:lnTo>
                      <a:pt x="148590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6778440" y="1735920"/>
                <a:ext cx="16764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76400" h="1132618" extrusionOk="0">
                    <a:moveTo>
                      <a:pt x="1676400" y="0"/>
                    </a:moveTo>
                    <a:lnTo>
                      <a:pt x="1466850" y="0"/>
                    </a:lnTo>
                    <a:cubicBezTo>
                      <a:pt x="1267273" y="0"/>
                      <a:pt x="1104900" y="162373"/>
                      <a:pt x="1104900" y="361950"/>
                    </a:cubicBezTo>
                    <a:lnTo>
                      <a:pt x="1104900" y="580168"/>
                    </a:lnTo>
                    <a:cubicBezTo>
                      <a:pt x="1104900" y="884787"/>
                      <a:pt x="857069" y="1132618"/>
                      <a:pt x="552450" y="1132618"/>
                    </a:cubicBezTo>
                    <a:cubicBezTo>
                      <a:pt x="247831" y="1132618"/>
                      <a:pt x="0" y="884787"/>
                      <a:pt x="0" y="580168"/>
                    </a:cubicBezTo>
                    <a:lnTo>
                      <a:pt x="0" y="33251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6921360" y="1593000"/>
                <a:ext cx="15335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33525" h="1132618" extrusionOk="0">
                    <a:moveTo>
                      <a:pt x="0" y="475393"/>
                    </a:moveTo>
                    <a:lnTo>
                      <a:pt x="0" y="723043"/>
                    </a:lnTo>
                    <a:cubicBezTo>
                      <a:pt x="0" y="948880"/>
                      <a:pt x="183728" y="1132618"/>
                      <a:pt x="409575" y="1132618"/>
                    </a:cubicBezTo>
                    <a:cubicBezTo>
                      <a:pt x="635422" y="1132618"/>
                      <a:pt x="819150" y="948880"/>
                      <a:pt x="819150" y="723043"/>
                    </a:cubicBezTo>
                    <a:lnTo>
                      <a:pt x="819150" y="504825"/>
                    </a:lnTo>
                    <a:cubicBezTo>
                      <a:pt x="819150" y="226466"/>
                      <a:pt x="1045617" y="0"/>
                      <a:pt x="1323975" y="0"/>
                    </a:cubicBezTo>
                    <a:lnTo>
                      <a:pt x="153352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6826320" y="1688400"/>
                <a:ext cx="16287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28775" h="1132618" extrusionOk="0">
                    <a:moveTo>
                      <a:pt x="1628775" y="0"/>
                    </a:moveTo>
                    <a:lnTo>
                      <a:pt x="1419225" y="0"/>
                    </a:lnTo>
                    <a:cubicBezTo>
                      <a:pt x="1193387" y="0"/>
                      <a:pt x="1009650" y="183737"/>
                      <a:pt x="1009650" y="409575"/>
                    </a:cubicBezTo>
                    <a:lnTo>
                      <a:pt x="1009650" y="627793"/>
                    </a:lnTo>
                    <a:cubicBezTo>
                      <a:pt x="1009650" y="906151"/>
                      <a:pt x="783184" y="1132618"/>
                      <a:pt x="504825" y="1132618"/>
                    </a:cubicBezTo>
                    <a:cubicBezTo>
                      <a:pt x="226466" y="1132618"/>
                      <a:pt x="0" y="906151"/>
                      <a:pt x="0" y="627793"/>
                    </a:cubicBezTo>
                    <a:lnTo>
                      <a:pt x="0" y="3801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6873840" y="1640520"/>
                <a:ext cx="158115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81150" h="1132618" extrusionOk="0">
                    <a:moveTo>
                      <a:pt x="0" y="427768"/>
                    </a:moveTo>
                    <a:lnTo>
                      <a:pt x="0" y="675418"/>
                    </a:lnTo>
                    <a:cubicBezTo>
                      <a:pt x="0" y="927926"/>
                      <a:pt x="204692" y="1132618"/>
                      <a:pt x="457200" y="1132618"/>
                    </a:cubicBezTo>
                    <a:lnTo>
                      <a:pt x="457200" y="1132618"/>
                    </a:lnTo>
                    <a:cubicBezTo>
                      <a:pt x="709708" y="1132618"/>
                      <a:pt x="914400" y="927926"/>
                      <a:pt x="914400" y="675418"/>
                    </a:cubicBezTo>
                    <a:lnTo>
                      <a:pt x="914400" y="457200"/>
                    </a:lnTo>
                    <a:cubicBezTo>
                      <a:pt x="914400" y="204692"/>
                      <a:pt x="1119093" y="0"/>
                      <a:pt x="1371600" y="0"/>
                    </a:cubicBezTo>
                    <a:lnTo>
                      <a:pt x="158115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1" name="Google Shape;381;p14"/>
          <p:cNvSpPr txBox="1">
            <a:spLocks noGrp="1"/>
          </p:cNvSpPr>
          <p:nvPr>
            <p:ph type="body" idx="1"/>
          </p:nvPr>
        </p:nvSpPr>
        <p:spPr>
          <a:xfrm>
            <a:off x="726775" y="1235350"/>
            <a:ext cx="3851400" cy="21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2" name="Google Shape;382;p14"/>
          <p:cNvSpPr txBox="1">
            <a:spLocks noGrp="1"/>
          </p:cNvSpPr>
          <p:nvPr>
            <p:ph type="body" idx="2"/>
          </p:nvPr>
        </p:nvSpPr>
        <p:spPr>
          <a:xfrm>
            <a:off x="4565745" y="1235350"/>
            <a:ext cx="3851400" cy="21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3" name="Google Shape;38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5"/>
          <p:cNvSpPr txBox="1">
            <a:spLocks noGrp="1"/>
          </p:cNvSpPr>
          <p:nvPr>
            <p:ph type="subTitle" idx="1"/>
          </p:nvPr>
        </p:nvSpPr>
        <p:spPr>
          <a:xfrm>
            <a:off x="713225" y="1515733"/>
            <a:ext cx="24690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5"/>
          <p:cNvSpPr txBox="1">
            <a:spLocks noGrp="1"/>
          </p:cNvSpPr>
          <p:nvPr>
            <p:ph type="subTitle" idx="2"/>
          </p:nvPr>
        </p:nvSpPr>
        <p:spPr>
          <a:xfrm>
            <a:off x="713225" y="3224433"/>
            <a:ext cx="24690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5"/>
          <p:cNvSpPr txBox="1">
            <a:spLocks noGrp="1"/>
          </p:cNvSpPr>
          <p:nvPr>
            <p:ph type="subTitle" idx="3"/>
          </p:nvPr>
        </p:nvSpPr>
        <p:spPr>
          <a:xfrm>
            <a:off x="5961775" y="2370083"/>
            <a:ext cx="24690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5"/>
          <p:cNvSpPr txBox="1">
            <a:spLocks noGrp="1"/>
          </p:cNvSpPr>
          <p:nvPr>
            <p:ph type="subTitle" idx="4"/>
          </p:nvPr>
        </p:nvSpPr>
        <p:spPr>
          <a:xfrm>
            <a:off x="713222" y="1253762"/>
            <a:ext cx="2469000" cy="3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90" name="Google Shape;390;p15"/>
          <p:cNvSpPr txBox="1">
            <a:spLocks noGrp="1"/>
          </p:cNvSpPr>
          <p:nvPr>
            <p:ph type="subTitle" idx="5"/>
          </p:nvPr>
        </p:nvSpPr>
        <p:spPr>
          <a:xfrm>
            <a:off x="713226" y="2924362"/>
            <a:ext cx="2469000" cy="3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391" name="Google Shape;391;p15"/>
          <p:cNvSpPr txBox="1">
            <a:spLocks noGrp="1"/>
          </p:cNvSpPr>
          <p:nvPr>
            <p:ph type="subTitle" idx="6"/>
          </p:nvPr>
        </p:nvSpPr>
        <p:spPr>
          <a:xfrm>
            <a:off x="5961778" y="2089062"/>
            <a:ext cx="2469000" cy="3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grpSp>
        <p:nvGrpSpPr>
          <p:cNvPr id="392" name="Google Shape;392;p15"/>
          <p:cNvGrpSpPr/>
          <p:nvPr/>
        </p:nvGrpSpPr>
        <p:grpSpPr>
          <a:xfrm>
            <a:off x="8712345" y="2158268"/>
            <a:ext cx="105204" cy="826967"/>
            <a:chOff x="4257720" y="1756080"/>
            <a:chExt cx="105204" cy="826967"/>
          </a:xfrm>
        </p:grpSpPr>
        <p:sp>
          <p:nvSpPr>
            <p:cNvPr id="393" name="Google Shape;393;p15"/>
            <p:cNvSpPr/>
            <p:nvPr/>
          </p:nvSpPr>
          <p:spPr>
            <a:xfrm>
              <a:off x="4257720" y="17560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94" name="Google Shape;394;p15"/>
            <p:cNvSpPr/>
            <p:nvPr/>
          </p:nvSpPr>
          <p:spPr>
            <a:xfrm>
              <a:off x="4257720" y="18666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95" name="Google Shape;395;p15"/>
            <p:cNvSpPr/>
            <p:nvPr/>
          </p:nvSpPr>
          <p:spPr>
            <a:xfrm>
              <a:off x="4257720" y="19774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96" name="Google Shape;396;p15"/>
            <p:cNvSpPr/>
            <p:nvPr/>
          </p:nvSpPr>
          <p:spPr>
            <a:xfrm>
              <a:off x="4257720" y="20880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97" name="Google Shape;397;p15"/>
            <p:cNvSpPr/>
            <p:nvPr/>
          </p:nvSpPr>
          <p:spPr>
            <a:xfrm>
              <a:off x="4257720" y="219852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98" name="Google Shape;398;p15"/>
            <p:cNvSpPr/>
            <p:nvPr/>
          </p:nvSpPr>
          <p:spPr>
            <a:xfrm>
              <a:off x="4257720" y="23090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99" name="Google Shape;399;p15"/>
            <p:cNvSpPr/>
            <p:nvPr/>
          </p:nvSpPr>
          <p:spPr>
            <a:xfrm>
              <a:off x="4257720" y="241956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00" name="Google Shape;400;p15"/>
            <p:cNvSpPr/>
            <p:nvPr/>
          </p:nvSpPr>
          <p:spPr>
            <a:xfrm>
              <a:off x="4257720" y="25304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401" name="Google Shape;401;p15"/>
          <p:cNvSpPr/>
          <p:nvPr/>
        </p:nvSpPr>
        <p:spPr>
          <a:xfrm rot="10800000">
            <a:off x="-806873" y="-502375"/>
            <a:ext cx="1520100" cy="15201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402" name="Google Shape;402;p15"/>
          <p:cNvGrpSpPr/>
          <p:nvPr/>
        </p:nvGrpSpPr>
        <p:grpSpPr>
          <a:xfrm>
            <a:off x="3706761" y="4698951"/>
            <a:ext cx="1785928" cy="1811941"/>
            <a:chOff x="6247080" y="3314880"/>
            <a:chExt cx="1785928" cy="1811941"/>
          </a:xfrm>
        </p:grpSpPr>
        <p:sp>
          <p:nvSpPr>
            <p:cNvPr id="403" name="Google Shape;403;p15"/>
            <p:cNvSpPr/>
            <p:nvPr/>
          </p:nvSpPr>
          <p:spPr>
            <a:xfrm>
              <a:off x="6247080" y="3314880"/>
              <a:ext cx="1785928" cy="1811836"/>
            </a:xfrm>
            <a:custGeom>
              <a:avLst/>
              <a:gdLst/>
              <a:ahLst/>
              <a:cxnLst/>
              <a:rect l="l" t="t" r="r" b="b"/>
              <a:pathLst>
                <a:path w="1785928" h="1811836" extrusionOk="0">
                  <a:moveTo>
                    <a:pt x="0" y="458619"/>
                  </a:moveTo>
                  <a:lnTo>
                    <a:pt x="0" y="458619"/>
                  </a:lnTo>
                  <a:cubicBezTo>
                    <a:pt x="0" y="205730"/>
                    <a:pt x="205740" y="0"/>
                    <a:pt x="458619" y="0"/>
                  </a:cubicBezTo>
                  <a:lnTo>
                    <a:pt x="1327309" y="0"/>
                  </a:lnTo>
                  <a:cubicBezTo>
                    <a:pt x="1580198" y="0"/>
                    <a:pt x="1785928" y="205740"/>
                    <a:pt x="1785928" y="458619"/>
                  </a:cubicBezTo>
                  <a:lnTo>
                    <a:pt x="1785928" y="181183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6311520" y="3379320"/>
              <a:ext cx="1656750" cy="1747247"/>
            </a:xfrm>
            <a:custGeom>
              <a:avLst/>
              <a:gdLst/>
              <a:ahLst/>
              <a:cxnLst/>
              <a:rect l="l" t="t" r="r" b="b"/>
              <a:pathLst>
                <a:path w="1656750" h="1747247" extrusionOk="0">
                  <a:moveTo>
                    <a:pt x="0" y="394030"/>
                  </a:moveTo>
                  <a:lnTo>
                    <a:pt x="0" y="394030"/>
                  </a:lnTo>
                  <a:cubicBezTo>
                    <a:pt x="0" y="176765"/>
                    <a:pt x="176755" y="0"/>
                    <a:pt x="394030" y="0"/>
                  </a:cubicBezTo>
                  <a:lnTo>
                    <a:pt x="1262720" y="0"/>
                  </a:lnTo>
                  <a:cubicBezTo>
                    <a:pt x="1479985" y="0"/>
                    <a:pt x="1656750" y="176755"/>
                    <a:pt x="1656750" y="394030"/>
                  </a:cubicBezTo>
                  <a:lnTo>
                    <a:pt x="1656750" y="174724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6376320" y="3444120"/>
              <a:ext cx="1527553" cy="1682648"/>
            </a:xfrm>
            <a:custGeom>
              <a:avLst/>
              <a:gdLst/>
              <a:ahLst/>
              <a:cxnLst/>
              <a:rect l="l" t="t" r="r" b="b"/>
              <a:pathLst>
                <a:path w="1527553" h="1682648" extrusionOk="0">
                  <a:moveTo>
                    <a:pt x="0" y="329432"/>
                  </a:moveTo>
                  <a:cubicBezTo>
                    <a:pt x="0" y="147780"/>
                    <a:pt x="147790" y="0"/>
                    <a:pt x="329432" y="0"/>
                  </a:cubicBezTo>
                  <a:lnTo>
                    <a:pt x="1198121" y="0"/>
                  </a:lnTo>
                  <a:cubicBezTo>
                    <a:pt x="1379773" y="0"/>
                    <a:pt x="1527553" y="147790"/>
                    <a:pt x="1527553" y="329432"/>
                  </a:cubicBezTo>
                  <a:lnTo>
                    <a:pt x="1527553" y="168264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6440760" y="3508560"/>
              <a:ext cx="1398375" cy="1618059"/>
            </a:xfrm>
            <a:custGeom>
              <a:avLst/>
              <a:gdLst/>
              <a:ahLst/>
              <a:cxnLst/>
              <a:rect l="l" t="t" r="r" b="b"/>
              <a:pathLst>
                <a:path w="1398375" h="1618059" extrusionOk="0">
                  <a:moveTo>
                    <a:pt x="0" y="264843"/>
                  </a:moveTo>
                  <a:lnTo>
                    <a:pt x="0" y="264843"/>
                  </a:lnTo>
                  <a:cubicBezTo>
                    <a:pt x="0" y="118577"/>
                    <a:pt x="118577" y="0"/>
                    <a:pt x="264843" y="0"/>
                  </a:cubicBezTo>
                  <a:lnTo>
                    <a:pt x="1133532" y="0"/>
                  </a:lnTo>
                  <a:cubicBezTo>
                    <a:pt x="1279798" y="0"/>
                    <a:pt x="1398375" y="118577"/>
                    <a:pt x="1398375" y="264843"/>
                  </a:cubicBezTo>
                  <a:lnTo>
                    <a:pt x="1398375" y="161805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05200" y="3573360"/>
              <a:ext cx="1269178" cy="1553461"/>
            </a:xfrm>
            <a:custGeom>
              <a:avLst/>
              <a:gdLst/>
              <a:ahLst/>
              <a:cxnLst/>
              <a:rect l="l" t="t" r="r" b="b"/>
              <a:pathLst>
                <a:path w="1269178" h="1553461" extrusionOk="0">
                  <a:moveTo>
                    <a:pt x="1269178" y="1553461"/>
                  </a:moveTo>
                  <a:lnTo>
                    <a:pt x="1269178" y="200244"/>
                  </a:lnTo>
                  <a:cubicBezTo>
                    <a:pt x="1269178" y="89830"/>
                    <a:pt x="1179347" y="0"/>
                    <a:pt x="1068934" y="0"/>
                  </a:cubicBezTo>
                  <a:lnTo>
                    <a:pt x="200244" y="0"/>
                  </a:lnTo>
                  <a:cubicBezTo>
                    <a:pt x="89830" y="0"/>
                    <a:pt x="0" y="89830"/>
                    <a:pt x="0" y="20024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6570000" y="3637800"/>
              <a:ext cx="1139981" cy="1488862"/>
            </a:xfrm>
            <a:custGeom>
              <a:avLst/>
              <a:gdLst/>
              <a:ahLst/>
              <a:cxnLst/>
              <a:rect l="l" t="t" r="r" b="b"/>
              <a:pathLst>
                <a:path w="1139981" h="1488862" extrusionOk="0">
                  <a:moveTo>
                    <a:pt x="1139981" y="1488862"/>
                  </a:moveTo>
                  <a:lnTo>
                    <a:pt x="1139981" y="135645"/>
                  </a:lnTo>
                  <a:cubicBezTo>
                    <a:pt x="1139981" y="60855"/>
                    <a:pt x="1079125" y="0"/>
                    <a:pt x="1004335" y="0"/>
                  </a:cubicBezTo>
                  <a:lnTo>
                    <a:pt x="135646" y="0"/>
                  </a:lnTo>
                  <a:cubicBezTo>
                    <a:pt x="60855" y="0"/>
                    <a:pt x="0" y="60855"/>
                    <a:pt x="0" y="135645"/>
                  </a:cubicBezTo>
                  <a:lnTo>
                    <a:pt x="0" y="135645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6634440" y="3702240"/>
              <a:ext cx="1010803" cy="1424273"/>
            </a:xfrm>
            <a:custGeom>
              <a:avLst/>
              <a:gdLst/>
              <a:ahLst/>
              <a:cxnLst/>
              <a:rect l="l" t="t" r="r" b="b"/>
              <a:pathLst>
                <a:path w="1010803" h="1424273" extrusionOk="0">
                  <a:moveTo>
                    <a:pt x="1010803" y="1424273"/>
                  </a:moveTo>
                  <a:lnTo>
                    <a:pt x="1010803" y="71056"/>
                  </a:lnTo>
                  <a:cubicBezTo>
                    <a:pt x="1010803" y="31880"/>
                    <a:pt x="978922" y="0"/>
                    <a:pt x="939746" y="0"/>
                  </a:cubicBezTo>
                  <a:lnTo>
                    <a:pt x="71056" y="0"/>
                  </a:lnTo>
                  <a:cubicBezTo>
                    <a:pt x="31880" y="0"/>
                    <a:pt x="0" y="31871"/>
                    <a:pt x="0" y="71056"/>
                  </a:cubicBezTo>
                  <a:lnTo>
                    <a:pt x="0" y="7105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17"/>
          <p:cNvSpPr txBox="1">
            <a:spLocks noGrp="1"/>
          </p:cNvSpPr>
          <p:nvPr>
            <p:ph type="subTitle" idx="1"/>
          </p:nvPr>
        </p:nvSpPr>
        <p:spPr>
          <a:xfrm>
            <a:off x="716579" y="1356493"/>
            <a:ext cx="2479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7"/>
          <p:cNvSpPr txBox="1">
            <a:spLocks noGrp="1"/>
          </p:cNvSpPr>
          <p:nvPr>
            <p:ph type="subTitle" idx="2"/>
          </p:nvPr>
        </p:nvSpPr>
        <p:spPr>
          <a:xfrm>
            <a:off x="716579" y="2567424"/>
            <a:ext cx="2479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7"/>
          <p:cNvSpPr txBox="1">
            <a:spLocks noGrp="1"/>
          </p:cNvSpPr>
          <p:nvPr>
            <p:ph type="subTitle" idx="3"/>
          </p:nvPr>
        </p:nvSpPr>
        <p:spPr>
          <a:xfrm>
            <a:off x="716579" y="3778355"/>
            <a:ext cx="2479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7"/>
          <p:cNvSpPr txBox="1">
            <a:spLocks noGrp="1"/>
          </p:cNvSpPr>
          <p:nvPr>
            <p:ph type="subTitle" idx="4"/>
          </p:nvPr>
        </p:nvSpPr>
        <p:spPr>
          <a:xfrm>
            <a:off x="5947921" y="2567427"/>
            <a:ext cx="2479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5"/>
          </p:nvPr>
        </p:nvSpPr>
        <p:spPr>
          <a:xfrm>
            <a:off x="5947921" y="1356500"/>
            <a:ext cx="2479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subTitle" idx="6"/>
          </p:nvPr>
        </p:nvSpPr>
        <p:spPr>
          <a:xfrm>
            <a:off x="5947921" y="3778355"/>
            <a:ext cx="2479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subTitle" idx="7"/>
          </p:nvPr>
        </p:nvSpPr>
        <p:spPr>
          <a:xfrm>
            <a:off x="716579" y="1091633"/>
            <a:ext cx="24783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subTitle" idx="8"/>
          </p:nvPr>
        </p:nvSpPr>
        <p:spPr>
          <a:xfrm>
            <a:off x="716579" y="2301072"/>
            <a:ext cx="24783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subTitle" idx="9"/>
          </p:nvPr>
        </p:nvSpPr>
        <p:spPr>
          <a:xfrm>
            <a:off x="5947921" y="1091638"/>
            <a:ext cx="24783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subTitle" idx="13"/>
          </p:nvPr>
        </p:nvSpPr>
        <p:spPr>
          <a:xfrm>
            <a:off x="716579" y="3510510"/>
            <a:ext cx="24795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subTitle" idx="14"/>
          </p:nvPr>
        </p:nvSpPr>
        <p:spPr>
          <a:xfrm>
            <a:off x="5947921" y="2301074"/>
            <a:ext cx="24783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subTitle" idx="15"/>
          </p:nvPr>
        </p:nvSpPr>
        <p:spPr>
          <a:xfrm>
            <a:off x="5947921" y="3510510"/>
            <a:ext cx="2478300" cy="3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arela Round"/>
              <a:buNone/>
              <a:defRPr sz="2400" b="1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grpSp>
        <p:nvGrpSpPr>
          <p:cNvPr id="463" name="Google Shape;463;p17"/>
          <p:cNvGrpSpPr/>
          <p:nvPr/>
        </p:nvGrpSpPr>
        <p:grpSpPr>
          <a:xfrm>
            <a:off x="-705103" y="-174458"/>
            <a:ext cx="10052003" cy="4239446"/>
            <a:chOff x="-705103" y="-174458"/>
            <a:chExt cx="10052003" cy="4239446"/>
          </a:xfrm>
        </p:grpSpPr>
        <p:sp>
          <p:nvSpPr>
            <p:cNvPr id="464" name="Google Shape;464;p17"/>
            <p:cNvSpPr/>
            <p:nvPr/>
          </p:nvSpPr>
          <p:spPr>
            <a:xfrm>
              <a:off x="8701300" y="3419388"/>
              <a:ext cx="645600" cy="6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65" name="Google Shape;465;p17"/>
            <p:cNvSpPr/>
            <p:nvPr/>
          </p:nvSpPr>
          <p:spPr>
            <a:xfrm rot="5400000">
              <a:off x="-705103" y="-174458"/>
              <a:ext cx="1396200" cy="1396200"/>
            </a:xfrm>
            <a:prstGeom prst="blockArc">
              <a:avLst>
                <a:gd name="adj1" fmla="val 10715152"/>
                <a:gd name="adj2" fmla="val 0"/>
                <a:gd name="adj3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466" name="Google Shape;466;p17"/>
          <p:cNvGrpSpPr/>
          <p:nvPr/>
        </p:nvGrpSpPr>
        <p:grpSpPr>
          <a:xfrm>
            <a:off x="288545" y="3973680"/>
            <a:ext cx="105204" cy="826967"/>
            <a:chOff x="4257720" y="1756080"/>
            <a:chExt cx="105204" cy="826967"/>
          </a:xfrm>
        </p:grpSpPr>
        <p:sp>
          <p:nvSpPr>
            <p:cNvPr id="467" name="Google Shape;467;p17"/>
            <p:cNvSpPr/>
            <p:nvPr/>
          </p:nvSpPr>
          <p:spPr>
            <a:xfrm>
              <a:off x="4257720" y="25304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68" name="Google Shape;468;p17"/>
            <p:cNvSpPr/>
            <p:nvPr/>
          </p:nvSpPr>
          <p:spPr>
            <a:xfrm>
              <a:off x="4257720" y="241956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69" name="Google Shape;469;p17"/>
            <p:cNvSpPr/>
            <p:nvPr/>
          </p:nvSpPr>
          <p:spPr>
            <a:xfrm>
              <a:off x="4257720" y="23090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70" name="Google Shape;470;p17"/>
            <p:cNvSpPr/>
            <p:nvPr/>
          </p:nvSpPr>
          <p:spPr>
            <a:xfrm>
              <a:off x="4257720" y="219852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71" name="Google Shape;471;p17"/>
            <p:cNvSpPr/>
            <p:nvPr/>
          </p:nvSpPr>
          <p:spPr>
            <a:xfrm>
              <a:off x="4257720" y="20880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72" name="Google Shape;472;p17"/>
            <p:cNvSpPr/>
            <p:nvPr/>
          </p:nvSpPr>
          <p:spPr>
            <a:xfrm>
              <a:off x="4257720" y="19774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73" name="Google Shape;473;p17"/>
            <p:cNvSpPr/>
            <p:nvPr/>
          </p:nvSpPr>
          <p:spPr>
            <a:xfrm>
              <a:off x="4257720" y="18666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74" name="Google Shape;474;p17"/>
            <p:cNvSpPr/>
            <p:nvPr/>
          </p:nvSpPr>
          <p:spPr>
            <a:xfrm>
              <a:off x="4257720" y="17560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475" name="Google Shape;475;p17"/>
          <p:cNvGrpSpPr/>
          <p:nvPr/>
        </p:nvGrpSpPr>
        <p:grpSpPr>
          <a:xfrm>
            <a:off x="-24536" y="-1262561"/>
            <a:ext cx="9199122" cy="6871125"/>
            <a:chOff x="657" y="-1297030"/>
            <a:chExt cx="9143348" cy="6829465"/>
          </a:xfrm>
        </p:grpSpPr>
        <p:grpSp>
          <p:nvGrpSpPr>
            <p:cNvPr id="476" name="Google Shape;476;p17"/>
            <p:cNvGrpSpPr/>
            <p:nvPr/>
          </p:nvGrpSpPr>
          <p:grpSpPr>
            <a:xfrm rot="5400000">
              <a:off x="13663" y="-1310036"/>
              <a:ext cx="1785928" cy="1811941"/>
              <a:chOff x="6247080" y="3314880"/>
              <a:chExt cx="1785928" cy="1811941"/>
            </a:xfrm>
          </p:grpSpPr>
          <p:sp>
            <p:nvSpPr>
              <p:cNvPr id="477" name="Google Shape;477;p17"/>
              <p:cNvSpPr/>
              <p:nvPr/>
            </p:nvSpPr>
            <p:spPr>
              <a:xfrm>
                <a:off x="6634440" y="3702240"/>
                <a:ext cx="1010803" cy="1424273"/>
              </a:xfrm>
              <a:custGeom>
                <a:avLst/>
                <a:gdLst/>
                <a:ahLst/>
                <a:cxnLst/>
                <a:rect l="l" t="t" r="r" b="b"/>
                <a:pathLst>
                  <a:path w="1010803" h="1424273" extrusionOk="0">
                    <a:moveTo>
                      <a:pt x="1010803" y="1424273"/>
                    </a:moveTo>
                    <a:lnTo>
                      <a:pt x="1010803" y="71056"/>
                    </a:lnTo>
                    <a:cubicBezTo>
                      <a:pt x="1010803" y="31880"/>
                      <a:pt x="978922" y="0"/>
                      <a:pt x="939746" y="0"/>
                    </a:cubicBezTo>
                    <a:lnTo>
                      <a:pt x="71056" y="0"/>
                    </a:lnTo>
                    <a:cubicBezTo>
                      <a:pt x="31880" y="0"/>
                      <a:pt x="0" y="31871"/>
                      <a:pt x="0" y="71056"/>
                    </a:cubicBezTo>
                    <a:lnTo>
                      <a:pt x="0" y="7105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7"/>
              <p:cNvSpPr/>
              <p:nvPr/>
            </p:nvSpPr>
            <p:spPr>
              <a:xfrm>
                <a:off x="6247080" y="3314880"/>
                <a:ext cx="1785928" cy="1811836"/>
              </a:xfrm>
              <a:custGeom>
                <a:avLst/>
                <a:gdLst/>
                <a:ahLst/>
                <a:cxnLst/>
                <a:rect l="l" t="t" r="r" b="b"/>
                <a:pathLst>
                  <a:path w="1785928" h="1811836" extrusionOk="0">
                    <a:moveTo>
                      <a:pt x="0" y="458619"/>
                    </a:moveTo>
                    <a:lnTo>
                      <a:pt x="0" y="458619"/>
                    </a:lnTo>
                    <a:cubicBezTo>
                      <a:pt x="0" y="205730"/>
                      <a:pt x="205740" y="0"/>
                      <a:pt x="458619" y="0"/>
                    </a:cubicBezTo>
                    <a:lnTo>
                      <a:pt x="1327309" y="0"/>
                    </a:lnTo>
                    <a:cubicBezTo>
                      <a:pt x="1580198" y="0"/>
                      <a:pt x="1785928" y="205740"/>
                      <a:pt x="1785928" y="458619"/>
                    </a:cubicBezTo>
                    <a:lnTo>
                      <a:pt x="1785928" y="181183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7"/>
              <p:cNvSpPr/>
              <p:nvPr/>
            </p:nvSpPr>
            <p:spPr>
              <a:xfrm>
                <a:off x="6570000" y="3637800"/>
                <a:ext cx="1139981" cy="1488862"/>
              </a:xfrm>
              <a:custGeom>
                <a:avLst/>
                <a:gdLst/>
                <a:ahLst/>
                <a:cxnLst/>
                <a:rect l="l" t="t" r="r" b="b"/>
                <a:pathLst>
                  <a:path w="1139981" h="1488862" extrusionOk="0">
                    <a:moveTo>
                      <a:pt x="1139981" y="1488862"/>
                    </a:moveTo>
                    <a:lnTo>
                      <a:pt x="1139981" y="135645"/>
                    </a:lnTo>
                    <a:cubicBezTo>
                      <a:pt x="1139981" y="60855"/>
                      <a:pt x="1079125" y="0"/>
                      <a:pt x="1004335" y="0"/>
                    </a:cubicBezTo>
                    <a:lnTo>
                      <a:pt x="135646" y="0"/>
                    </a:lnTo>
                    <a:cubicBezTo>
                      <a:pt x="60855" y="0"/>
                      <a:pt x="0" y="60855"/>
                      <a:pt x="0" y="135645"/>
                    </a:cubicBezTo>
                    <a:lnTo>
                      <a:pt x="0" y="13564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7"/>
              <p:cNvSpPr/>
              <p:nvPr/>
            </p:nvSpPr>
            <p:spPr>
              <a:xfrm>
                <a:off x="6311520" y="3379320"/>
                <a:ext cx="1656750" cy="1747247"/>
              </a:xfrm>
              <a:custGeom>
                <a:avLst/>
                <a:gdLst/>
                <a:ahLst/>
                <a:cxnLst/>
                <a:rect l="l" t="t" r="r" b="b"/>
                <a:pathLst>
                  <a:path w="1656750" h="1747247" extrusionOk="0">
                    <a:moveTo>
                      <a:pt x="0" y="394030"/>
                    </a:moveTo>
                    <a:lnTo>
                      <a:pt x="0" y="394030"/>
                    </a:lnTo>
                    <a:cubicBezTo>
                      <a:pt x="0" y="176765"/>
                      <a:pt x="176755" y="0"/>
                      <a:pt x="394030" y="0"/>
                    </a:cubicBezTo>
                    <a:lnTo>
                      <a:pt x="1262720" y="0"/>
                    </a:lnTo>
                    <a:cubicBezTo>
                      <a:pt x="1479985" y="0"/>
                      <a:pt x="1656750" y="176755"/>
                      <a:pt x="1656750" y="394030"/>
                    </a:cubicBezTo>
                    <a:lnTo>
                      <a:pt x="1656750" y="174724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7"/>
              <p:cNvSpPr/>
              <p:nvPr/>
            </p:nvSpPr>
            <p:spPr>
              <a:xfrm>
                <a:off x="6505200" y="3573360"/>
                <a:ext cx="1269178" cy="1553461"/>
              </a:xfrm>
              <a:custGeom>
                <a:avLst/>
                <a:gdLst/>
                <a:ahLst/>
                <a:cxnLst/>
                <a:rect l="l" t="t" r="r" b="b"/>
                <a:pathLst>
                  <a:path w="1269178" h="1553461" extrusionOk="0">
                    <a:moveTo>
                      <a:pt x="1269178" y="1553461"/>
                    </a:moveTo>
                    <a:lnTo>
                      <a:pt x="1269178" y="200244"/>
                    </a:lnTo>
                    <a:cubicBezTo>
                      <a:pt x="1269178" y="89830"/>
                      <a:pt x="1179347" y="0"/>
                      <a:pt x="1068934" y="0"/>
                    </a:cubicBezTo>
                    <a:lnTo>
                      <a:pt x="200244" y="0"/>
                    </a:lnTo>
                    <a:cubicBezTo>
                      <a:pt x="89830" y="0"/>
                      <a:pt x="0" y="89830"/>
                      <a:pt x="0" y="20024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7"/>
              <p:cNvSpPr/>
              <p:nvPr/>
            </p:nvSpPr>
            <p:spPr>
              <a:xfrm>
                <a:off x="6376320" y="3444120"/>
                <a:ext cx="1527553" cy="1682648"/>
              </a:xfrm>
              <a:custGeom>
                <a:avLst/>
                <a:gdLst/>
                <a:ahLst/>
                <a:cxnLst/>
                <a:rect l="l" t="t" r="r" b="b"/>
                <a:pathLst>
                  <a:path w="1527553" h="1682648" extrusionOk="0">
                    <a:moveTo>
                      <a:pt x="0" y="329432"/>
                    </a:moveTo>
                    <a:cubicBezTo>
                      <a:pt x="0" y="147780"/>
                      <a:pt x="147790" y="0"/>
                      <a:pt x="329432" y="0"/>
                    </a:cubicBezTo>
                    <a:lnTo>
                      <a:pt x="1198121" y="0"/>
                    </a:lnTo>
                    <a:cubicBezTo>
                      <a:pt x="1379773" y="0"/>
                      <a:pt x="1527553" y="147790"/>
                      <a:pt x="1527553" y="329432"/>
                    </a:cubicBezTo>
                    <a:lnTo>
                      <a:pt x="1527553" y="16826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7"/>
              <p:cNvSpPr/>
              <p:nvPr/>
            </p:nvSpPr>
            <p:spPr>
              <a:xfrm>
                <a:off x="6440760" y="3508560"/>
                <a:ext cx="1398375" cy="1618059"/>
              </a:xfrm>
              <a:custGeom>
                <a:avLst/>
                <a:gdLst/>
                <a:ahLst/>
                <a:cxnLst/>
                <a:rect l="l" t="t" r="r" b="b"/>
                <a:pathLst>
                  <a:path w="1398375" h="1618059" extrusionOk="0">
                    <a:moveTo>
                      <a:pt x="0" y="264843"/>
                    </a:moveTo>
                    <a:lnTo>
                      <a:pt x="0" y="264843"/>
                    </a:lnTo>
                    <a:cubicBezTo>
                      <a:pt x="0" y="118577"/>
                      <a:pt x="118577" y="0"/>
                      <a:pt x="264843" y="0"/>
                    </a:cubicBezTo>
                    <a:lnTo>
                      <a:pt x="1133532" y="0"/>
                    </a:lnTo>
                    <a:cubicBezTo>
                      <a:pt x="1279798" y="0"/>
                      <a:pt x="1398375" y="118577"/>
                      <a:pt x="1398375" y="264843"/>
                    </a:cubicBezTo>
                    <a:lnTo>
                      <a:pt x="1398375" y="161805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" name="Google Shape;484;p17"/>
            <p:cNvGrpSpPr/>
            <p:nvPr/>
          </p:nvGrpSpPr>
          <p:grpSpPr>
            <a:xfrm rot="10800000" flipH="1">
              <a:off x="7984270" y="3846105"/>
              <a:ext cx="1159735" cy="1686330"/>
              <a:chOff x="3150720" y="1489680"/>
              <a:chExt cx="1159735" cy="1686330"/>
            </a:xfrm>
          </p:grpSpPr>
          <p:sp>
            <p:nvSpPr>
              <p:cNvPr id="485" name="Google Shape;485;p17"/>
              <p:cNvSpPr/>
              <p:nvPr/>
            </p:nvSpPr>
            <p:spPr>
              <a:xfrm>
                <a:off x="3150720" y="1889640"/>
                <a:ext cx="1159726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26" h="1286370" extrusionOk="0">
                    <a:moveTo>
                      <a:pt x="1159726" y="1286370"/>
                    </a:moveTo>
                    <a:lnTo>
                      <a:pt x="1159726" y="1286370"/>
                    </a:lnTo>
                    <a:cubicBezTo>
                      <a:pt x="856526" y="1286370"/>
                      <a:pt x="609857" y="1039692"/>
                      <a:pt x="609857" y="736502"/>
                    </a:cubicBezTo>
                    <a:lnTo>
                      <a:pt x="609857" y="306600"/>
                    </a:lnTo>
                    <a:cubicBezTo>
                      <a:pt x="609857" y="137541"/>
                      <a:pt x="472316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7"/>
              <p:cNvSpPr/>
              <p:nvPr/>
            </p:nvSpPr>
            <p:spPr>
              <a:xfrm>
                <a:off x="3150720" y="1489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92829" y="0"/>
                      <a:pt x="1009774" y="316935"/>
                      <a:pt x="1009774" y="706507"/>
                    </a:cubicBezTo>
                    <a:lnTo>
                      <a:pt x="1009774" y="1136409"/>
                    </a:lnTo>
                    <a:cubicBezTo>
                      <a:pt x="1009774" y="1219095"/>
                      <a:pt x="1077049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7"/>
              <p:cNvSpPr/>
              <p:nvPr/>
            </p:nvSpPr>
            <p:spPr>
              <a:xfrm>
                <a:off x="3150720" y="1822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lnTo>
                      <a:pt x="1159735" y="1286370"/>
                    </a:lnTo>
                    <a:cubicBezTo>
                      <a:pt x="893283" y="1286370"/>
                      <a:pt x="676513" y="1069600"/>
                      <a:pt x="676513" y="803148"/>
                    </a:cubicBezTo>
                    <a:lnTo>
                      <a:pt x="676513" y="373247"/>
                    </a:lnTo>
                    <a:cubicBezTo>
                      <a:pt x="676513" y="167430"/>
                      <a:pt x="509083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7"/>
              <p:cNvSpPr/>
              <p:nvPr/>
            </p:nvSpPr>
            <p:spPr>
              <a:xfrm>
                <a:off x="3150720" y="15562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56082" y="0"/>
                      <a:pt x="943118" y="287036"/>
                      <a:pt x="943118" y="639851"/>
                    </a:cubicBezTo>
                    <a:lnTo>
                      <a:pt x="943118" y="1069753"/>
                    </a:lnTo>
                    <a:cubicBezTo>
                      <a:pt x="943118" y="1189196"/>
                      <a:pt x="1040292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7"/>
              <p:cNvSpPr/>
              <p:nvPr/>
            </p:nvSpPr>
            <p:spPr>
              <a:xfrm>
                <a:off x="3150720" y="17560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cubicBezTo>
                      <a:pt x="930040" y="1286370"/>
                      <a:pt x="743169" y="1099499"/>
                      <a:pt x="743169" y="869804"/>
                    </a:cubicBezTo>
                    <a:lnTo>
                      <a:pt x="743169" y="439903"/>
                    </a:lnTo>
                    <a:cubicBezTo>
                      <a:pt x="743169" y="197339"/>
                      <a:pt x="545830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>
                <a:off x="3150720" y="16228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19335" y="0"/>
                      <a:pt x="876471" y="257137"/>
                      <a:pt x="876471" y="573205"/>
                    </a:cubicBezTo>
                    <a:lnTo>
                      <a:pt x="876471" y="1003106"/>
                    </a:lnTo>
                    <a:cubicBezTo>
                      <a:pt x="876471" y="1159297"/>
                      <a:pt x="1003545" y="1286370"/>
                      <a:pt x="1159735" y="128637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7"/>
              <p:cNvSpPr/>
              <p:nvPr/>
            </p:nvSpPr>
            <p:spPr>
              <a:xfrm>
                <a:off x="3150720" y="16894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583025" y="0"/>
                      <a:pt x="809815" y="226790"/>
                      <a:pt x="809815" y="506549"/>
                    </a:cubicBezTo>
                    <a:lnTo>
                      <a:pt x="809815" y="936450"/>
                    </a:lnTo>
                    <a:cubicBezTo>
                      <a:pt x="809815" y="1129703"/>
                      <a:pt x="966483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2" name="Google Shape;49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18"/>
          <p:cNvGrpSpPr/>
          <p:nvPr/>
        </p:nvGrpSpPr>
        <p:grpSpPr>
          <a:xfrm rot="-5400000" flipH="1">
            <a:off x="182963" y="41330"/>
            <a:ext cx="1599895" cy="1965824"/>
            <a:chOff x="4110480" y="1859760"/>
            <a:chExt cx="1699665" cy="2088414"/>
          </a:xfrm>
        </p:grpSpPr>
        <p:sp>
          <p:nvSpPr>
            <p:cNvPr id="495" name="Google Shape;495;p18"/>
            <p:cNvSpPr/>
            <p:nvPr/>
          </p:nvSpPr>
          <p:spPr>
            <a:xfrm>
              <a:off x="4510440" y="1859760"/>
              <a:ext cx="1299705" cy="2088404"/>
            </a:xfrm>
            <a:custGeom>
              <a:avLst/>
              <a:gdLst/>
              <a:ahLst/>
              <a:cxnLst/>
              <a:rect l="l" t="t" r="r" b="b"/>
              <a:pathLst>
                <a:path w="1299705" h="2088404" extrusionOk="0">
                  <a:moveTo>
                    <a:pt x="599865" y="0"/>
                  </a:moveTo>
                  <a:lnTo>
                    <a:pt x="599865" y="538763"/>
                  </a:lnTo>
                  <a:cubicBezTo>
                    <a:pt x="599865" y="621449"/>
                    <a:pt x="667141" y="688724"/>
                    <a:pt x="749827" y="688724"/>
                  </a:cubicBezTo>
                  <a:cubicBezTo>
                    <a:pt x="1053027" y="688724"/>
                    <a:pt x="1299705" y="935403"/>
                    <a:pt x="1299705" y="1238593"/>
                  </a:cubicBezTo>
                  <a:cubicBezTo>
                    <a:pt x="1299705" y="1541783"/>
                    <a:pt x="1053027" y="1788462"/>
                    <a:pt x="749827" y="1788462"/>
                  </a:cubicBezTo>
                  <a:lnTo>
                    <a:pt x="299933" y="1788462"/>
                  </a:lnTo>
                  <a:cubicBezTo>
                    <a:pt x="134550" y="1788462"/>
                    <a:pt x="0" y="1923012"/>
                    <a:pt x="0" y="2088404"/>
                  </a:cubicBezTo>
                  <a:lnTo>
                    <a:pt x="0" y="20884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4110480" y="1859760"/>
              <a:ext cx="1299696" cy="2088394"/>
            </a:xfrm>
            <a:custGeom>
              <a:avLst/>
              <a:gdLst/>
              <a:ahLst/>
              <a:cxnLst/>
              <a:rect l="l" t="t" r="r" b="b"/>
              <a:pathLst>
                <a:path w="1299696" h="2088394" extrusionOk="0">
                  <a:moveTo>
                    <a:pt x="0" y="2088394"/>
                  </a:moveTo>
                  <a:lnTo>
                    <a:pt x="0" y="2088394"/>
                  </a:lnTo>
                  <a:cubicBezTo>
                    <a:pt x="0" y="1702499"/>
                    <a:pt x="313944" y="1388555"/>
                    <a:pt x="699840" y="1388555"/>
                  </a:cubicBezTo>
                  <a:lnTo>
                    <a:pt x="1149734" y="1388555"/>
                  </a:lnTo>
                  <a:cubicBezTo>
                    <a:pt x="1232421" y="1388555"/>
                    <a:pt x="1299696" y="1321280"/>
                    <a:pt x="1299696" y="1238593"/>
                  </a:cubicBezTo>
                  <a:cubicBezTo>
                    <a:pt x="1299696" y="1155906"/>
                    <a:pt x="1232421" y="1088631"/>
                    <a:pt x="1149734" y="1088631"/>
                  </a:cubicBezTo>
                  <a:cubicBezTo>
                    <a:pt x="846534" y="1088631"/>
                    <a:pt x="599865" y="841953"/>
                    <a:pt x="599865" y="538763"/>
                  </a:cubicBezTo>
                  <a:lnTo>
                    <a:pt x="5998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4443840" y="1859760"/>
              <a:ext cx="1299696" cy="2088414"/>
            </a:xfrm>
            <a:custGeom>
              <a:avLst/>
              <a:gdLst/>
              <a:ahLst/>
              <a:cxnLst/>
              <a:rect l="l" t="t" r="r" b="b"/>
              <a:pathLst>
                <a:path w="1299696" h="2088414" extrusionOk="0">
                  <a:moveTo>
                    <a:pt x="599856" y="0"/>
                  </a:moveTo>
                  <a:lnTo>
                    <a:pt x="599856" y="538763"/>
                  </a:lnTo>
                  <a:cubicBezTo>
                    <a:pt x="599856" y="658206"/>
                    <a:pt x="697030" y="755380"/>
                    <a:pt x="816474" y="755380"/>
                  </a:cubicBezTo>
                  <a:cubicBezTo>
                    <a:pt x="1082926" y="755380"/>
                    <a:pt x="1299696" y="972150"/>
                    <a:pt x="1299696" y="1238603"/>
                  </a:cubicBezTo>
                  <a:cubicBezTo>
                    <a:pt x="1299696" y="1505055"/>
                    <a:pt x="1082926" y="1721825"/>
                    <a:pt x="816474" y="1721825"/>
                  </a:cubicBezTo>
                  <a:lnTo>
                    <a:pt x="366579" y="1721825"/>
                  </a:lnTo>
                  <a:cubicBezTo>
                    <a:pt x="164449" y="1721825"/>
                    <a:pt x="0" y="1886264"/>
                    <a:pt x="0" y="2088414"/>
                  </a:cubicBezTo>
                  <a:lnTo>
                    <a:pt x="0" y="208841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4177080" y="1859760"/>
              <a:ext cx="1299696" cy="2088414"/>
            </a:xfrm>
            <a:custGeom>
              <a:avLst/>
              <a:gdLst/>
              <a:ahLst/>
              <a:cxnLst/>
              <a:rect l="l" t="t" r="r" b="b"/>
              <a:pathLst>
                <a:path w="1299696" h="2088414" extrusionOk="0">
                  <a:moveTo>
                    <a:pt x="0" y="2088414"/>
                  </a:moveTo>
                  <a:lnTo>
                    <a:pt x="0" y="2088414"/>
                  </a:lnTo>
                  <a:cubicBezTo>
                    <a:pt x="0" y="1739265"/>
                    <a:pt x="284045" y="1455220"/>
                    <a:pt x="633184" y="1455220"/>
                  </a:cubicBezTo>
                  <a:lnTo>
                    <a:pt x="1083078" y="1455220"/>
                  </a:lnTo>
                  <a:cubicBezTo>
                    <a:pt x="1202522" y="1455220"/>
                    <a:pt x="1299696" y="1358046"/>
                    <a:pt x="1299696" y="1238602"/>
                  </a:cubicBezTo>
                  <a:cubicBezTo>
                    <a:pt x="1299696" y="1119159"/>
                    <a:pt x="1202522" y="1021985"/>
                    <a:pt x="1083078" y="1021985"/>
                  </a:cubicBezTo>
                  <a:cubicBezTo>
                    <a:pt x="816626" y="1021985"/>
                    <a:pt x="599856" y="805215"/>
                    <a:pt x="599856" y="538763"/>
                  </a:cubicBezTo>
                  <a:lnTo>
                    <a:pt x="59985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4376880" y="1859760"/>
              <a:ext cx="1299705" cy="2088394"/>
            </a:xfrm>
            <a:custGeom>
              <a:avLst/>
              <a:gdLst/>
              <a:ahLst/>
              <a:cxnLst/>
              <a:rect l="l" t="t" r="r" b="b"/>
              <a:pathLst>
                <a:path w="1299705" h="2088394" extrusionOk="0">
                  <a:moveTo>
                    <a:pt x="599865" y="0"/>
                  </a:moveTo>
                  <a:lnTo>
                    <a:pt x="599865" y="538763"/>
                  </a:lnTo>
                  <a:cubicBezTo>
                    <a:pt x="599865" y="694954"/>
                    <a:pt x="726939" y="822027"/>
                    <a:pt x="883129" y="822027"/>
                  </a:cubicBezTo>
                  <a:cubicBezTo>
                    <a:pt x="1112834" y="822027"/>
                    <a:pt x="1299705" y="1008898"/>
                    <a:pt x="1299705" y="1238593"/>
                  </a:cubicBezTo>
                  <a:cubicBezTo>
                    <a:pt x="1299705" y="1468288"/>
                    <a:pt x="1112834" y="1655159"/>
                    <a:pt x="883129" y="1655159"/>
                  </a:cubicBezTo>
                  <a:lnTo>
                    <a:pt x="433235" y="1655159"/>
                  </a:lnTo>
                  <a:cubicBezTo>
                    <a:pt x="194348" y="1655159"/>
                    <a:pt x="0" y="1849508"/>
                    <a:pt x="0" y="20883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4243680" y="1859760"/>
              <a:ext cx="1299705" cy="2088394"/>
            </a:xfrm>
            <a:custGeom>
              <a:avLst/>
              <a:gdLst/>
              <a:ahLst/>
              <a:cxnLst/>
              <a:rect l="l" t="t" r="r" b="b"/>
              <a:pathLst>
                <a:path w="1299705" h="2088394" extrusionOk="0">
                  <a:moveTo>
                    <a:pt x="0" y="2088394"/>
                  </a:moveTo>
                  <a:cubicBezTo>
                    <a:pt x="0" y="1776003"/>
                    <a:pt x="254146" y="1521857"/>
                    <a:pt x="566538" y="1521857"/>
                  </a:cubicBezTo>
                  <a:lnTo>
                    <a:pt x="1016432" y="1521857"/>
                  </a:lnTo>
                  <a:cubicBezTo>
                    <a:pt x="1172623" y="1521857"/>
                    <a:pt x="1299705" y="1394784"/>
                    <a:pt x="1299705" y="1238593"/>
                  </a:cubicBezTo>
                  <a:cubicBezTo>
                    <a:pt x="1299705" y="1082402"/>
                    <a:pt x="1172632" y="955329"/>
                    <a:pt x="1016432" y="955329"/>
                  </a:cubicBezTo>
                  <a:cubicBezTo>
                    <a:pt x="786736" y="955329"/>
                    <a:pt x="599865" y="768458"/>
                    <a:pt x="599865" y="538763"/>
                  </a:cubicBezTo>
                  <a:lnTo>
                    <a:pt x="5998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310280" y="1859760"/>
              <a:ext cx="1299696" cy="2088404"/>
            </a:xfrm>
            <a:custGeom>
              <a:avLst/>
              <a:gdLst/>
              <a:ahLst/>
              <a:cxnLst/>
              <a:rect l="l" t="t" r="r" b="b"/>
              <a:pathLst>
                <a:path w="1299696" h="2088404" extrusionOk="0">
                  <a:moveTo>
                    <a:pt x="0" y="2088404"/>
                  </a:moveTo>
                  <a:lnTo>
                    <a:pt x="0" y="2088404"/>
                  </a:lnTo>
                  <a:cubicBezTo>
                    <a:pt x="0" y="1812322"/>
                    <a:pt x="223809" y="1588522"/>
                    <a:pt x="499882" y="1588522"/>
                  </a:cubicBezTo>
                  <a:lnTo>
                    <a:pt x="949776" y="1588522"/>
                  </a:lnTo>
                  <a:cubicBezTo>
                    <a:pt x="1143029" y="1588522"/>
                    <a:pt x="1299696" y="1431855"/>
                    <a:pt x="1299696" y="1238603"/>
                  </a:cubicBezTo>
                  <a:lnTo>
                    <a:pt x="1299696" y="1238603"/>
                  </a:lnTo>
                  <a:cubicBezTo>
                    <a:pt x="1299696" y="1045350"/>
                    <a:pt x="1143029" y="888683"/>
                    <a:pt x="949776" y="888683"/>
                  </a:cubicBezTo>
                  <a:lnTo>
                    <a:pt x="949776" y="888683"/>
                  </a:lnTo>
                  <a:cubicBezTo>
                    <a:pt x="756523" y="888683"/>
                    <a:pt x="599856" y="732015"/>
                    <a:pt x="599856" y="538763"/>
                  </a:cubicBezTo>
                  <a:lnTo>
                    <a:pt x="59985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18"/>
          <p:cNvSpPr txBox="1">
            <a:spLocks noGrp="1"/>
          </p:cNvSpPr>
          <p:nvPr>
            <p:ph type="title" hasCustomPrompt="1"/>
          </p:nvPr>
        </p:nvSpPr>
        <p:spPr>
          <a:xfrm>
            <a:off x="798388" y="29922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8"/>
          <p:cNvSpPr txBox="1">
            <a:spLocks noGrp="1"/>
          </p:cNvSpPr>
          <p:nvPr>
            <p:ph type="subTitle" idx="1"/>
          </p:nvPr>
        </p:nvSpPr>
        <p:spPr>
          <a:xfrm>
            <a:off x="798388" y="3684965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18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04693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8"/>
          <p:cNvSpPr txBox="1">
            <a:spLocks noGrp="1"/>
          </p:cNvSpPr>
          <p:nvPr>
            <p:ph type="subTitle" idx="3"/>
          </p:nvPr>
        </p:nvSpPr>
        <p:spPr>
          <a:xfrm>
            <a:off x="2825700" y="1739623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18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9922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8"/>
          <p:cNvSpPr txBox="1">
            <a:spLocks noGrp="1"/>
          </p:cNvSpPr>
          <p:nvPr>
            <p:ph type="subTitle" idx="5"/>
          </p:nvPr>
        </p:nvSpPr>
        <p:spPr>
          <a:xfrm>
            <a:off x="4853013" y="3684965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08" name="Google Shape;508;p18"/>
          <p:cNvGrpSpPr/>
          <p:nvPr/>
        </p:nvGrpSpPr>
        <p:grpSpPr>
          <a:xfrm>
            <a:off x="189660" y="-698311"/>
            <a:ext cx="9696166" cy="5676469"/>
            <a:chOff x="189660" y="-698311"/>
            <a:chExt cx="9696166" cy="5676469"/>
          </a:xfrm>
        </p:grpSpPr>
        <p:grpSp>
          <p:nvGrpSpPr>
            <p:cNvPr id="509" name="Google Shape;509;p18"/>
            <p:cNvGrpSpPr/>
            <p:nvPr/>
          </p:nvGrpSpPr>
          <p:grpSpPr>
            <a:xfrm>
              <a:off x="189660" y="4146045"/>
              <a:ext cx="841059" cy="832113"/>
              <a:chOff x="189660" y="4146045"/>
              <a:chExt cx="841059" cy="832113"/>
            </a:xfrm>
          </p:grpSpPr>
          <p:grpSp>
            <p:nvGrpSpPr>
              <p:cNvPr id="510" name="Google Shape;510;p18"/>
              <p:cNvGrpSpPr/>
              <p:nvPr/>
            </p:nvGrpSpPr>
            <p:grpSpPr>
              <a:xfrm rot="5400000">
                <a:off x="-15803" y="4351508"/>
                <a:ext cx="832113" cy="421188"/>
                <a:chOff x="5396400" y="4932360"/>
                <a:chExt cx="433347" cy="216627"/>
              </a:xfrm>
            </p:grpSpPr>
            <p:sp>
              <p:nvSpPr>
                <p:cNvPr id="511" name="Google Shape;511;p18"/>
                <p:cNvSpPr/>
                <p:nvPr/>
              </p:nvSpPr>
              <p:spPr>
                <a:xfrm>
                  <a:off x="5613120" y="4932360"/>
                  <a:ext cx="216627" cy="21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27" h="216627" extrusionOk="0">
                      <a:moveTo>
                        <a:pt x="216627" y="0"/>
                      </a:moveTo>
                      <a:lnTo>
                        <a:pt x="216627" y="0"/>
                      </a:lnTo>
                      <a:cubicBezTo>
                        <a:pt x="96984" y="0"/>
                        <a:pt x="0" y="96984"/>
                        <a:pt x="0" y="216627"/>
                      </a:cubicBezTo>
                      <a:lnTo>
                        <a:pt x="216627" y="216627"/>
                      </a:lnTo>
                      <a:lnTo>
                        <a:pt x="21662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8"/>
                <p:cNvSpPr/>
                <p:nvPr/>
              </p:nvSpPr>
              <p:spPr>
                <a:xfrm>
                  <a:off x="5396400" y="4932360"/>
                  <a:ext cx="216627" cy="21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27" h="216627" extrusionOk="0">
                      <a:moveTo>
                        <a:pt x="216627" y="0"/>
                      </a:moveTo>
                      <a:lnTo>
                        <a:pt x="216627" y="0"/>
                      </a:lnTo>
                      <a:cubicBezTo>
                        <a:pt x="96984" y="0"/>
                        <a:pt x="0" y="96984"/>
                        <a:pt x="0" y="216627"/>
                      </a:cubicBezTo>
                      <a:lnTo>
                        <a:pt x="216627" y="216627"/>
                      </a:lnTo>
                      <a:lnTo>
                        <a:pt x="2166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3" name="Google Shape;513;p18"/>
              <p:cNvGrpSpPr/>
              <p:nvPr/>
            </p:nvGrpSpPr>
            <p:grpSpPr>
              <a:xfrm rot="5400000">
                <a:off x="404068" y="4351508"/>
                <a:ext cx="832113" cy="421188"/>
                <a:chOff x="5396400" y="4932360"/>
                <a:chExt cx="433347" cy="216627"/>
              </a:xfrm>
            </p:grpSpPr>
            <p:sp>
              <p:nvSpPr>
                <p:cNvPr id="514" name="Google Shape;514;p18"/>
                <p:cNvSpPr/>
                <p:nvPr/>
              </p:nvSpPr>
              <p:spPr>
                <a:xfrm>
                  <a:off x="5613120" y="4932360"/>
                  <a:ext cx="216627" cy="21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27" h="216627" extrusionOk="0">
                      <a:moveTo>
                        <a:pt x="216627" y="0"/>
                      </a:moveTo>
                      <a:lnTo>
                        <a:pt x="216627" y="0"/>
                      </a:lnTo>
                      <a:cubicBezTo>
                        <a:pt x="96984" y="0"/>
                        <a:pt x="0" y="96984"/>
                        <a:pt x="0" y="216627"/>
                      </a:cubicBezTo>
                      <a:lnTo>
                        <a:pt x="216627" y="216627"/>
                      </a:lnTo>
                      <a:lnTo>
                        <a:pt x="2166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8"/>
                <p:cNvSpPr/>
                <p:nvPr/>
              </p:nvSpPr>
              <p:spPr>
                <a:xfrm>
                  <a:off x="5396400" y="4932360"/>
                  <a:ext cx="216627" cy="21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27" h="216627" extrusionOk="0">
                      <a:moveTo>
                        <a:pt x="216627" y="0"/>
                      </a:moveTo>
                      <a:lnTo>
                        <a:pt x="216627" y="0"/>
                      </a:lnTo>
                      <a:cubicBezTo>
                        <a:pt x="96984" y="0"/>
                        <a:pt x="0" y="96984"/>
                        <a:pt x="0" y="216627"/>
                      </a:cubicBezTo>
                      <a:lnTo>
                        <a:pt x="216627" y="216627"/>
                      </a:lnTo>
                      <a:lnTo>
                        <a:pt x="2166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6" name="Google Shape;516;p18"/>
            <p:cNvGrpSpPr/>
            <p:nvPr/>
          </p:nvGrpSpPr>
          <p:grpSpPr>
            <a:xfrm>
              <a:off x="1658776" y="-698311"/>
              <a:ext cx="8227050" cy="3039675"/>
              <a:chOff x="1658776" y="-698311"/>
              <a:chExt cx="8227050" cy="3039675"/>
            </a:xfrm>
          </p:grpSpPr>
          <p:sp>
            <p:nvSpPr>
              <p:cNvPr id="517" name="Google Shape;517;p18"/>
              <p:cNvSpPr/>
              <p:nvPr/>
            </p:nvSpPr>
            <p:spPr>
              <a:xfrm rot="-5400000" flipH="1">
                <a:off x="8422726" y="878264"/>
                <a:ext cx="1463100" cy="14631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 rot="10800000" flipH="1">
                <a:off x="1658776" y="-698311"/>
                <a:ext cx="1463100" cy="1463100"/>
              </a:xfrm>
              <a:prstGeom prst="donut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  <p:grpSp>
        <p:nvGrpSpPr>
          <p:cNvPr id="519" name="Google Shape;519;p18"/>
          <p:cNvGrpSpPr/>
          <p:nvPr/>
        </p:nvGrpSpPr>
        <p:grpSpPr>
          <a:xfrm rot="5400000">
            <a:off x="7373875" y="220773"/>
            <a:ext cx="1658548" cy="1064611"/>
            <a:chOff x="5735520" y="1259640"/>
            <a:chExt cx="1185863" cy="761143"/>
          </a:xfrm>
        </p:grpSpPr>
        <p:sp>
          <p:nvSpPr>
            <p:cNvPr id="520" name="Google Shape;520;p18"/>
            <p:cNvSpPr/>
            <p:nvPr/>
          </p:nvSpPr>
          <p:spPr>
            <a:xfrm>
              <a:off x="5735520" y="1545480"/>
              <a:ext cx="900113" cy="189643"/>
            </a:xfrm>
            <a:custGeom>
              <a:avLst/>
              <a:gdLst/>
              <a:ahLst/>
              <a:cxnLst/>
              <a:rect l="l" t="t" r="r" b="b"/>
              <a:pathLst>
                <a:path w="900113" h="189643" extrusionOk="0">
                  <a:moveTo>
                    <a:pt x="0" y="189643"/>
                  </a:moveTo>
                  <a:lnTo>
                    <a:pt x="805291" y="189643"/>
                  </a:lnTo>
                  <a:cubicBezTo>
                    <a:pt x="857574" y="189643"/>
                    <a:pt x="900113" y="147104"/>
                    <a:pt x="900113" y="94821"/>
                  </a:cubicBezTo>
                  <a:cubicBezTo>
                    <a:pt x="900113" y="42539"/>
                    <a:pt x="857574" y="0"/>
                    <a:pt x="805291" y="0"/>
                  </a:cubicBez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5735520" y="1259640"/>
              <a:ext cx="1185863" cy="761143"/>
            </a:xfrm>
            <a:custGeom>
              <a:avLst/>
              <a:gdLst/>
              <a:ahLst/>
              <a:cxnLst/>
              <a:rect l="l" t="t" r="r" b="b"/>
              <a:pathLst>
                <a:path w="1185863" h="761143" extrusionOk="0">
                  <a:moveTo>
                    <a:pt x="0" y="0"/>
                  </a:moveTo>
                  <a:lnTo>
                    <a:pt x="805291" y="0"/>
                  </a:lnTo>
                  <a:cubicBezTo>
                    <a:pt x="1015137" y="0"/>
                    <a:pt x="1185863" y="170726"/>
                    <a:pt x="1185863" y="380571"/>
                  </a:cubicBezTo>
                  <a:cubicBezTo>
                    <a:pt x="1185863" y="590417"/>
                    <a:pt x="1015137" y="761143"/>
                    <a:pt x="805291" y="761143"/>
                  </a:cubicBezTo>
                  <a:lnTo>
                    <a:pt x="0" y="76114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5735520" y="1497960"/>
              <a:ext cx="947738" cy="284893"/>
            </a:xfrm>
            <a:custGeom>
              <a:avLst/>
              <a:gdLst/>
              <a:ahLst/>
              <a:cxnLst/>
              <a:rect l="l" t="t" r="r" b="b"/>
              <a:pathLst>
                <a:path w="947738" h="284893" extrusionOk="0">
                  <a:moveTo>
                    <a:pt x="0" y="284893"/>
                  </a:moveTo>
                  <a:lnTo>
                    <a:pt x="805291" y="284893"/>
                  </a:lnTo>
                  <a:cubicBezTo>
                    <a:pt x="883834" y="284893"/>
                    <a:pt x="947738" y="220990"/>
                    <a:pt x="947738" y="142446"/>
                  </a:cubicBezTo>
                  <a:cubicBezTo>
                    <a:pt x="947738" y="63903"/>
                    <a:pt x="883834" y="0"/>
                    <a:pt x="805291" y="0"/>
                  </a:cubicBez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5735520" y="1307160"/>
              <a:ext cx="1138238" cy="665893"/>
            </a:xfrm>
            <a:custGeom>
              <a:avLst/>
              <a:gdLst/>
              <a:ahLst/>
              <a:cxnLst/>
              <a:rect l="l" t="t" r="r" b="b"/>
              <a:pathLst>
                <a:path w="1138238" h="665893" extrusionOk="0">
                  <a:moveTo>
                    <a:pt x="0" y="0"/>
                  </a:moveTo>
                  <a:lnTo>
                    <a:pt x="805291" y="0"/>
                  </a:lnTo>
                  <a:cubicBezTo>
                    <a:pt x="988876" y="0"/>
                    <a:pt x="1138238" y="149362"/>
                    <a:pt x="1138238" y="332946"/>
                  </a:cubicBezTo>
                  <a:cubicBezTo>
                    <a:pt x="1138238" y="516531"/>
                    <a:pt x="988876" y="665893"/>
                    <a:pt x="805291" y="665893"/>
                  </a:cubicBezTo>
                  <a:lnTo>
                    <a:pt x="0" y="6658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5735520" y="1450080"/>
              <a:ext cx="995363" cy="380143"/>
            </a:xfrm>
            <a:custGeom>
              <a:avLst/>
              <a:gdLst/>
              <a:ahLst/>
              <a:cxnLst/>
              <a:rect l="l" t="t" r="r" b="b"/>
              <a:pathLst>
                <a:path w="995363" h="380143" extrusionOk="0">
                  <a:moveTo>
                    <a:pt x="0" y="380143"/>
                  </a:moveTo>
                  <a:lnTo>
                    <a:pt x="805291" y="380143"/>
                  </a:lnTo>
                  <a:cubicBezTo>
                    <a:pt x="910095" y="380143"/>
                    <a:pt x="995363" y="294875"/>
                    <a:pt x="995363" y="190071"/>
                  </a:cubicBezTo>
                  <a:cubicBezTo>
                    <a:pt x="995363" y="85268"/>
                    <a:pt x="910095" y="0"/>
                    <a:pt x="805291" y="0"/>
                  </a:cubicBez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5735520" y="1355040"/>
              <a:ext cx="1090613" cy="570643"/>
            </a:xfrm>
            <a:custGeom>
              <a:avLst/>
              <a:gdLst/>
              <a:ahLst/>
              <a:cxnLst/>
              <a:rect l="l" t="t" r="r" b="b"/>
              <a:pathLst>
                <a:path w="1090613" h="570643" extrusionOk="0">
                  <a:moveTo>
                    <a:pt x="0" y="0"/>
                  </a:moveTo>
                  <a:lnTo>
                    <a:pt x="805291" y="0"/>
                  </a:lnTo>
                  <a:cubicBezTo>
                    <a:pt x="962616" y="0"/>
                    <a:pt x="1090613" y="127997"/>
                    <a:pt x="1090613" y="285321"/>
                  </a:cubicBezTo>
                  <a:cubicBezTo>
                    <a:pt x="1090613" y="442646"/>
                    <a:pt x="962616" y="570643"/>
                    <a:pt x="805291" y="570643"/>
                  </a:cubicBezTo>
                  <a:lnTo>
                    <a:pt x="0" y="57064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5735520" y="1402560"/>
              <a:ext cx="1042988" cy="475393"/>
            </a:xfrm>
            <a:custGeom>
              <a:avLst/>
              <a:gdLst/>
              <a:ahLst/>
              <a:cxnLst/>
              <a:rect l="l" t="t" r="r" b="b"/>
              <a:pathLst>
                <a:path w="1042988" h="475393" extrusionOk="0">
                  <a:moveTo>
                    <a:pt x="0" y="0"/>
                  </a:moveTo>
                  <a:lnTo>
                    <a:pt x="805291" y="0"/>
                  </a:lnTo>
                  <a:cubicBezTo>
                    <a:pt x="936565" y="0"/>
                    <a:pt x="1042988" y="106423"/>
                    <a:pt x="1042988" y="237696"/>
                  </a:cubicBezTo>
                  <a:lnTo>
                    <a:pt x="1042988" y="237696"/>
                  </a:lnTo>
                  <a:cubicBezTo>
                    <a:pt x="1042988" y="368970"/>
                    <a:pt x="936565" y="475393"/>
                    <a:pt x="805291" y="475393"/>
                  </a:cubicBezTo>
                  <a:lnTo>
                    <a:pt x="0" y="4753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30" name="Google Shape;530;p19"/>
          <p:cNvGrpSpPr/>
          <p:nvPr/>
        </p:nvGrpSpPr>
        <p:grpSpPr>
          <a:xfrm>
            <a:off x="-172625" y="3495588"/>
            <a:ext cx="9114397" cy="2414437"/>
            <a:chOff x="-172625" y="3419388"/>
            <a:chExt cx="9114397" cy="2414437"/>
          </a:xfrm>
        </p:grpSpPr>
        <p:sp>
          <p:nvSpPr>
            <p:cNvPr id="531" name="Google Shape;531;p19"/>
            <p:cNvSpPr/>
            <p:nvPr/>
          </p:nvSpPr>
          <p:spPr>
            <a:xfrm>
              <a:off x="-172625" y="3419388"/>
              <a:ext cx="645600" cy="6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532" name="Google Shape;532;p19"/>
            <p:cNvSpPr/>
            <p:nvPr/>
          </p:nvSpPr>
          <p:spPr>
            <a:xfrm flipH="1">
              <a:off x="7545572" y="4437625"/>
              <a:ext cx="1396200" cy="1396200"/>
            </a:xfrm>
            <a:prstGeom prst="blockArc">
              <a:avLst>
                <a:gd name="adj1" fmla="val 10715152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533" name="Google Shape;533;p19"/>
          <p:cNvGrpSpPr/>
          <p:nvPr/>
        </p:nvGrpSpPr>
        <p:grpSpPr>
          <a:xfrm flipH="1">
            <a:off x="-17043" y="-1258830"/>
            <a:ext cx="9178093" cy="6855417"/>
            <a:chOff x="657" y="-1297030"/>
            <a:chExt cx="9143348" cy="6829465"/>
          </a:xfrm>
        </p:grpSpPr>
        <p:grpSp>
          <p:nvGrpSpPr>
            <p:cNvPr id="534" name="Google Shape;534;p19"/>
            <p:cNvGrpSpPr/>
            <p:nvPr/>
          </p:nvGrpSpPr>
          <p:grpSpPr>
            <a:xfrm rot="5400000">
              <a:off x="13663" y="-1310036"/>
              <a:ext cx="1785928" cy="1811941"/>
              <a:chOff x="6247080" y="3314880"/>
              <a:chExt cx="1785928" cy="1811941"/>
            </a:xfrm>
          </p:grpSpPr>
          <p:sp>
            <p:nvSpPr>
              <p:cNvPr id="535" name="Google Shape;535;p19"/>
              <p:cNvSpPr/>
              <p:nvPr/>
            </p:nvSpPr>
            <p:spPr>
              <a:xfrm>
                <a:off x="6634440" y="3702240"/>
                <a:ext cx="1010803" cy="1424273"/>
              </a:xfrm>
              <a:custGeom>
                <a:avLst/>
                <a:gdLst/>
                <a:ahLst/>
                <a:cxnLst/>
                <a:rect l="l" t="t" r="r" b="b"/>
                <a:pathLst>
                  <a:path w="1010803" h="1424273" extrusionOk="0">
                    <a:moveTo>
                      <a:pt x="1010803" y="1424273"/>
                    </a:moveTo>
                    <a:lnTo>
                      <a:pt x="1010803" y="71056"/>
                    </a:lnTo>
                    <a:cubicBezTo>
                      <a:pt x="1010803" y="31880"/>
                      <a:pt x="978922" y="0"/>
                      <a:pt x="939746" y="0"/>
                    </a:cubicBezTo>
                    <a:lnTo>
                      <a:pt x="71056" y="0"/>
                    </a:lnTo>
                    <a:cubicBezTo>
                      <a:pt x="31880" y="0"/>
                      <a:pt x="0" y="31871"/>
                      <a:pt x="0" y="71056"/>
                    </a:cubicBezTo>
                    <a:lnTo>
                      <a:pt x="0" y="7105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9"/>
              <p:cNvSpPr/>
              <p:nvPr/>
            </p:nvSpPr>
            <p:spPr>
              <a:xfrm>
                <a:off x="6247080" y="3314880"/>
                <a:ext cx="1785928" cy="1811836"/>
              </a:xfrm>
              <a:custGeom>
                <a:avLst/>
                <a:gdLst/>
                <a:ahLst/>
                <a:cxnLst/>
                <a:rect l="l" t="t" r="r" b="b"/>
                <a:pathLst>
                  <a:path w="1785928" h="1811836" extrusionOk="0">
                    <a:moveTo>
                      <a:pt x="0" y="458619"/>
                    </a:moveTo>
                    <a:lnTo>
                      <a:pt x="0" y="458619"/>
                    </a:lnTo>
                    <a:cubicBezTo>
                      <a:pt x="0" y="205730"/>
                      <a:pt x="205740" y="0"/>
                      <a:pt x="458619" y="0"/>
                    </a:cubicBezTo>
                    <a:lnTo>
                      <a:pt x="1327309" y="0"/>
                    </a:lnTo>
                    <a:cubicBezTo>
                      <a:pt x="1580198" y="0"/>
                      <a:pt x="1785928" y="205740"/>
                      <a:pt x="1785928" y="458619"/>
                    </a:cubicBezTo>
                    <a:lnTo>
                      <a:pt x="1785928" y="181183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9"/>
              <p:cNvSpPr/>
              <p:nvPr/>
            </p:nvSpPr>
            <p:spPr>
              <a:xfrm>
                <a:off x="6570000" y="3637800"/>
                <a:ext cx="1139981" cy="1488862"/>
              </a:xfrm>
              <a:custGeom>
                <a:avLst/>
                <a:gdLst/>
                <a:ahLst/>
                <a:cxnLst/>
                <a:rect l="l" t="t" r="r" b="b"/>
                <a:pathLst>
                  <a:path w="1139981" h="1488862" extrusionOk="0">
                    <a:moveTo>
                      <a:pt x="1139981" y="1488862"/>
                    </a:moveTo>
                    <a:lnTo>
                      <a:pt x="1139981" y="135645"/>
                    </a:lnTo>
                    <a:cubicBezTo>
                      <a:pt x="1139981" y="60855"/>
                      <a:pt x="1079125" y="0"/>
                      <a:pt x="1004335" y="0"/>
                    </a:cubicBezTo>
                    <a:lnTo>
                      <a:pt x="135646" y="0"/>
                    </a:lnTo>
                    <a:cubicBezTo>
                      <a:pt x="60855" y="0"/>
                      <a:pt x="0" y="60855"/>
                      <a:pt x="0" y="135645"/>
                    </a:cubicBezTo>
                    <a:lnTo>
                      <a:pt x="0" y="13564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9"/>
              <p:cNvSpPr/>
              <p:nvPr/>
            </p:nvSpPr>
            <p:spPr>
              <a:xfrm>
                <a:off x="6311520" y="3379320"/>
                <a:ext cx="1656750" cy="1747247"/>
              </a:xfrm>
              <a:custGeom>
                <a:avLst/>
                <a:gdLst/>
                <a:ahLst/>
                <a:cxnLst/>
                <a:rect l="l" t="t" r="r" b="b"/>
                <a:pathLst>
                  <a:path w="1656750" h="1747247" extrusionOk="0">
                    <a:moveTo>
                      <a:pt x="0" y="394030"/>
                    </a:moveTo>
                    <a:lnTo>
                      <a:pt x="0" y="394030"/>
                    </a:lnTo>
                    <a:cubicBezTo>
                      <a:pt x="0" y="176765"/>
                      <a:pt x="176755" y="0"/>
                      <a:pt x="394030" y="0"/>
                    </a:cubicBezTo>
                    <a:lnTo>
                      <a:pt x="1262720" y="0"/>
                    </a:lnTo>
                    <a:cubicBezTo>
                      <a:pt x="1479985" y="0"/>
                      <a:pt x="1656750" y="176755"/>
                      <a:pt x="1656750" y="394030"/>
                    </a:cubicBezTo>
                    <a:lnTo>
                      <a:pt x="1656750" y="174724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9"/>
              <p:cNvSpPr/>
              <p:nvPr/>
            </p:nvSpPr>
            <p:spPr>
              <a:xfrm>
                <a:off x="6505200" y="3573360"/>
                <a:ext cx="1269178" cy="1553461"/>
              </a:xfrm>
              <a:custGeom>
                <a:avLst/>
                <a:gdLst/>
                <a:ahLst/>
                <a:cxnLst/>
                <a:rect l="l" t="t" r="r" b="b"/>
                <a:pathLst>
                  <a:path w="1269178" h="1553461" extrusionOk="0">
                    <a:moveTo>
                      <a:pt x="1269178" y="1553461"/>
                    </a:moveTo>
                    <a:lnTo>
                      <a:pt x="1269178" y="200244"/>
                    </a:lnTo>
                    <a:cubicBezTo>
                      <a:pt x="1269178" y="89830"/>
                      <a:pt x="1179347" y="0"/>
                      <a:pt x="1068934" y="0"/>
                    </a:cubicBezTo>
                    <a:lnTo>
                      <a:pt x="200244" y="0"/>
                    </a:lnTo>
                    <a:cubicBezTo>
                      <a:pt x="89830" y="0"/>
                      <a:pt x="0" y="89830"/>
                      <a:pt x="0" y="20024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9"/>
              <p:cNvSpPr/>
              <p:nvPr/>
            </p:nvSpPr>
            <p:spPr>
              <a:xfrm>
                <a:off x="6376320" y="3444120"/>
                <a:ext cx="1527553" cy="1682648"/>
              </a:xfrm>
              <a:custGeom>
                <a:avLst/>
                <a:gdLst/>
                <a:ahLst/>
                <a:cxnLst/>
                <a:rect l="l" t="t" r="r" b="b"/>
                <a:pathLst>
                  <a:path w="1527553" h="1682648" extrusionOk="0">
                    <a:moveTo>
                      <a:pt x="0" y="329432"/>
                    </a:moveTo>
                    <a:cubicBezTo>
                      <a:pt x="0" y="147780"/>
                      <a:pt x="147790" y="0"/>
                      <a:pt x="329432" y="0"/>
                    </a:cubicBezTo>
                    <a:lnTo>
                      <a:pt x="1198121" y="0"/>
                    </a:lnTo>
                    <a:cubicBezTo>
                      <a:pt x="1379773" y="0"/>
                      <a:pt x="1527553" y="147790"/>
                      <a:pt x="1527553" y="329432"/>
                    </a:cubicBezTo>
                    <a:lnTo>
                      <a:pt x="1527553" y="16826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9"/>
              <p:cNvSpPr/>
              <p:nvPr/>
            </p:nvSpPr>
            <p:spPr>
              <a:xfrm>
                <a:off x="6440760" y="3508560"/>
                <a:ext cx="1398375" cy="1618059"/>
              </a:xfrm>
              <a:custGeom>
                <a:avLst/>
                <a:gdLst/>
                <a:ahLst/>
                <a:cxnLst/>
                <a:rect l="l" t="t" r="r" b="b"/>
                <a:pathLst>
                  <a:path w="1398375" h="1618059" extrusionOk="0">
                    <a:moveTo>
                      <a:pt x="0" y="264843"/>
                    </a:moveTo>
                    <a:lnTo>
                      <a:pt x="0" y="264843"/>
                    </a:lnTo>
                    <a:cubicBezTo>
                      <a:pt x="0" y="118577"/>
                      <a:pt x="118577" y="0"/>
                      <a:pt x="264843" y="0"/>
                    </a:cubicBezTo>
                    <a:lnTo>
                      <a:pt x="1133532" y="0"/>
                    </a:lnTo>
                    <a:cubicBezTo>
                      <a:pt x="1279798" y="0"/>
                      <a:pt x="1398375" y="118577"/>
                      <a:pt x="1398375" y="264843"/>
                    </a:cubicBezTo>
                    <a:lnTo>
                      <a:pt x="1398375" y="161805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9"/>
            <p:cNvGrpSpPr/>
            <p:nvPr/>
          </p:nvGrpSpPr>
          <p:grpSpPr>
            <a:xfrm rot="10800000" flipH="1">
              <a:off x="7984270" y="3846105"/>
              <a:ext cx="1159735" cy="1686330"/>
              <a:chOff x="3150720" y="1489680"/>
              <a:chExt cx="1159735" cy="1686330"/>
            </a:xfrm>
          </p:grpSpPr>
          <p:sp>
            <p:nvSpPr>
              <p:cNvPr id="543" name="Google Shape;543;p19"/>
              <p:cNvSpPr/>
              <p:nvPr/>
            </p:nvSpPr>
            <p:spPr>
              <a:xfrm>
                <a:off x="3150720" y="1889640"/>
                <a:ext cx="1159726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26" h="1286370" extrusionOk="0">
                    <a:moveTo>
                      <a:pt x="1159726" y="1286370"/>
                    </a:moveTo>
                    <a:lnTo>
                      <a:pt x="1159726" y="1286370"/>
                    </a:lnTo>
                    <a:cubicBezTo>
                      <a:pt x="856526" y="1286370"/>
                      <a:pt x="609857" y="1039692"/>
                      <a:pt x="609857" y="736502"/>
                    </a:cubicBezTo>
                    <a:lnTo>
                      <a:pt x="609857" y="306600"/>
                    </a:lnTo>
                    <a:cubicBezTo>
                      <a:pt x="609857" y="137541"/>
                      <a:pt x="472316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9"/>
              <p:cNvSpPr/>
              <p:nvPr/>
            </p:nvSpPr>
            <p:spPr>
              <a:xfrm>
                <a:off x="3150720" y="1489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92829" y="0"/>
                      <a:pt x="1009774" y="316935"/>
                      <a:pt x="1009774" y="706507"/>
                    </a:cubicBezTo>
                    <a:lnTo>
                      <a:pt x="1009774" y="1136409"/>
                    </a:lnTo>
                    <a:cubicBezTo>
                      <a:pt x="1009774" y="1219095"/>
                      <a:pt x="1077049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9"/>
              <p:cNvSpPr/>
              <p:nvPr/>
            </p:nvSpPr>
            <p:spPr>
              <a:xfrm>
                <a:off x="3150720" y="1822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lnTo>
                      <a:pt x="1159735" y="1286370"/>
                    </a:lnTo>
                    <a:cubicBezTo>
                      <a:pt x="893283" y="1286370"/>
                      <a:pt x="676513" y="1069600"/>
                      <a:pt x="676513" y="803148"/>
                    </a:cubicBezTo>
                    <a:lnTo>
                      <a:pt x="676513" y="373247"/>
                    </a:lnTo>
                    <a:cubicBezTo>
                      <a:pt x="676513" y="167430"/>
                      <a:pt x="509083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9"/>
              <p:cNvSpPr/>
              <p:nvPr/>
            </p:nvSpPr>
            <p:spPr>
              <a:xfrm>
                <a:off x="3150720" y="15562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56082" y="0"/>
                      <a:pt x="943118" y="287036"/>
                      <a:pt x="943118" y="639851"/>
                    </a:cubicBezTo>
                    <a:lnTo>
                      <a:pt x="943118" y="1069753"/>
                    </a:lnTo>
                    <a:cubicBezTo>
                      <a:pt x="943118" y="1189196"/>
                      <a:pt x="1040292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9"/>
              <p:cNvSpPr/>
              <p:nvPr/>
            </p:nvSpPr>
            <p:spPr>
              <a:xfrm>
                <a:off x="3150720" y="17560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cubicBezTo>
                      <a:pt x="930040" y="1286370"/>
                      <a:pt x="743169" y="1099499"/>
                      <a:pt x="743169" y="869804"/>
                    </a:cubicBezTo>
                    <a:lnTo>
                      <a:pt x="743169" y="439903"/>
                    </a:lnTo>
                    <a:cubicBezTo>
                      <a:pt x="743169" y="197339"/>
                      <a:pt x="545830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9"/>
              <p:cNvSpPr/>
              <p:nvPr/>
            </p:nvSpPr>
            <p:spPr>
              <a:xfrm>
                <a:off x="3150720" y="16228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19335" y="0"/>
                      <a:pt x="876471" y="257137"/>
                      <a:pt x="876471" y="573205"/>
                    </a:cubicBezTo>
                    <a:lnTo>
                      <a:pt x="876471" y="1003106"/>
                    </a:lnTo>
                    <a:cubicBezTo>
                      <a:pt x="876471" y="1159297"/>
                      <a:pt x="1003545" y="1286370"/>
                      <a:pt x="1159735" y="128637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>
                <a:off x="3150720" y="16894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583025" y="0"/>
                      <a:pt x="809815" y="226790"/>
                      <a:pt x="809815" y="506549"/>
                    </a:cubicBezTo>
                    <a:lnTo>
                      <a:pt x="809815" y="936450"/>
                    </a:lnTo>
                    <a:cubicBezTo>
                      <a:pt x="809815" y="1129703"/>
                      <a:pt x="966483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0" name="Google Shape;550;p19"/>
          <p:cNvGrpSpPr/>
          <p:nvPr/>
        </p:nvGrpSpPr>
        <p:grpSpPr>
          <a:xfrm flipH="1">
            <a:off x="465085" y="166415"/>
            <a:ext cx="778689" cy="216009"/>
            <a:chOff x="3810960" y="1360440"/>
            <a:chExt cx="778689" cy="216009"/>
          </a:xfrm>
        </p:grpSpPr>
        <p:sp>
          <p:nvSpPr>
            <p:cNvPr id="551" name="Google Shape;551;p19"/>
            <p:cNvSpPr/>
            <p:nvPr/>
          </p:nvSpPr>
          <p:spPr>
            <a:xfrm>
              <a:off x="381096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391752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402408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413064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423720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434412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445068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455724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381096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391752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402408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413064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423720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434412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445068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55724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402408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413064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423720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>
              <a:off x="434412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445068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455724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1"/>
          <p:cNvSpPr txBox="1">
            <a:spLocks noGrp="1"/>
          </p:cNvSpPr>
          <p:nvPr>
            <p:ph type="title"/>
          </p:nvPr>
        </p:nvSpPr>
        <p:spPr>
          <a:xfrm>
            <a:off x="2898600" y="540000"/>
            <a:ext cx="33468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1"/>
          <p:cNvSpPr txBox="1">
            <a:spLocks noGrp="1"/>
          </p:cNvSpPr>
          <p:nvPr>
            <p:ph type="subTitle" idx="1"/>
          </p:nvPr>
        </p:nvSpPr>
        <p:spPr>
          <a:xfrm>
            <a:off x="2898600" y="1231850"/>
            <a:ext cx="3346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1"/>
          <p:cNvSpPr txBox="1"/>
          <p:nvPr/>
        </p:nvSpPr>
        <p:spPr>
          <a:xfrm>
            <a:off x="2099100" y="4128195"/>
            <a:ext cx="49458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100" b="1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100" b="1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Flaticon</a:t>
            </a:r>
            <a:r>
              <a:rPr lang="en" sz="1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100" b="1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1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614" name="Google Shape;614;p21"/>
          <p:cNvGrpSpPr/>
          <p:nvPr/>
        </p:nvGrpSpPr>
        <p:grpSpPr>
          <a:xfrm>
            <a:off x="-705103" y="253342"/>
            <a:ext cx="9849103" cy="1396200"/>
            <a:chOff x="-705103" y="253342"/>
            <a:chExt cx="9849103" cy="1396200"/>
          </a:xfrm>
        </p:grpSpPr>
        <p:sp>
          <p:nvSpPr>
            <p:cNvPr id="615" name="Google Shape;615;p21"/>
            <p:cNvSpPr/>
            <p:nvPr/>
          </p:nvSpPr>
          <p:spPr>
            <a:xfrm>
              <a:off x="8498400" y="869963"/>
              <a:ext cx="645600" cy="64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616" name="Google Shape;616;p21"/>
            <p:cNvSpPr/>
            <p:nvPr/>
          </p:nvSpPr>
          <p:spPr>
            <a:xfrm rot="5400000">
              <a:off x="-705103" y="253342"/>
              <a:ext cx="1396200" cy="1396200"/>
            </a:xfrm>
            <a:prstGeom prst="blockArc">
              <a:avLst>
                <a:gd name="adj1" fmla="val 10715152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617" name="Google Shape;617;p21"/>
          <p:cNvGrpSpPr/>
          <p:nvPr/>
        </p:nvGrpSpPr>
        <p:grpSpPr>
          <a:xfrm>
            <a:off x="7833407" y="-423017"/>
            <a:ext cx="1811941" cy="5955452"/>
            <a:chOff x="7833407" y="-423017"/>
            <a:chExt cx="1811941" cy="5955452"/>
          </a:xfrm>
        </p:grpSpPr>
        <p:grpSp>
          <p:nvGrpSpPr>
            <p:cNvPr id="618" name="Google Shape;618;p21"/>
            <p:cNvGrpSpPr/>
            <p:nvPr/>
          </p:nvGrpSpPr>
          <p:grpSpPr>
            <a:xfrm rot="-5400000" flipH="1">
              <a:off x="7846413" y="-436024"/>
              <a:ext cx="1785928" cy="1811941"/>
              <a:chOff x="6247080" y="3314880"/>
              <a:chExt cx="1785928" cy="1811941"/>
            </a:xfrm>
          </p:grpSpPr>
          <p:sp>
            <p:nvSpPr>
              <p:cNvPr id="619" name="Google Shape;619;p21"/>
              <p:cNvSpPr/>
              <p:nvPr/>
            </p:nvSpPr>
            <p:spPr>
              <a:xfrm>
                <a:off x="6634440" y="3702240"/>
                <a:ext cx="1010803" cy="1424273"/>
              </a:xfrm>
              <a:custGeom>
                <a:avLst/>
                <a:gdLst/>
                <a:ahLst/>
                <a:cxnLst/>
                <a:rect l="l" t="t" r="r" b="b"/>
                <a:pathLst>
                  <a:path w="1010803" h="1424273" extrusionOk="0">
                    <a:moveTo>
                      <a:pt x="1010803" y="1424273"/>
                    </a:moveTo>
                    <a:lnTo>
                      <a:pt x="1010803" y="71056"/>
                    </a:lnTo>
                    <a:cubicBezTo>
                      <a:pt x="1010803" y="31880"/>
                      <a:pt x="978922" y="0"/>
                      <a:pt x="939746" y="0"/>
                    </a:cubicBezTo>
                    <a:lnTo>
                      <a:pt x="71056" y="0"/>
                    </a:lnTo>
                    <a:cubicBezTo>
                      <a:pt x="31880" y="0"/>
                      <a:pt x="0" y="31871"/>
                      <a:pt x="0" y="71056"/>
                    </a:cubicBezTo>
                    <a:lnTo>
                      <a:pt x="0" y="7105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6247080" y="3314880"/>
                <a:ext cx="1785928" cy="1811836"/>
              </a:xfrm>
              <a:custGeom>
                <a:avLst/>
                <a:gdLst/>
                <a:ahLst/>
                <a:cxnLst/>
                <a:rect l="l" t="t" r="r" b="b"/>
                <a:pathLst>
                  <a:path w="1785928" h="1811836" extrusionOk="0">
                    <a:moveTo>
                      <a:pt x="0" y="458619"/>
                    </a:moveTo>
                    <a:lnTo>
                      <a:pt x="0" y="458619"/>
                    </a:lnTo>
                    <a:cubicBezTo>
                      <a:pt x="0" y="205730"/>
                      <a:pt x="205740" y="0"/>
                      <a:pt x="458619" y="0"/>
                    </a:cubicBezTo>
                    <a:lnTo>
                      <a:pt x="1327309" y="0"/>
                    </a:lnTo>
                    <a:cubicBezTo>
                      <a:pt x="1580198" y="0"/>
                      <a:pt x="1785928" y="205740"/>
                      <a:pt x="1785928" y="458619"/>
                    </a:cubicBezTo>
                    <a:lnTo>
                      <a:pt x="1785928" y="181183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6570000" y="3637800"/>
                <a:ext cx="1139981" cy="1488862"/>
              </a:xfrm>
              <a:custGeom>
                <a:avLst/>
                <a:gdLst/>
                <a:ahLst/>
                <a:cxnLst/>
                <a:rect l="l" t="t" r="r" b="b"/>
                <a:pathLst>
                  <a:path w="1139981" h="1488862" extrusionOk="0">
                    <a:moveTo>
                      <a:pt x="1139981" y="1488862"/>
                    </a:moveTo>
                    <a:lnTo>
                      <a:pt x="1139981" y="135645"/>
                    </a:lnTo>
                    <a:cubicBezTo>
                      <a:pt x="1139981" y="60855"/>
                      <a:pt x="1079125" y="0"/>
                      <a:pt x="1004335" y="0"/>
                    </a:cubicBezTo>
                    <a:lnTo>
                      <a:pt x="135646" y="0"/>
                    </a:lnTo>
                    <a:cubicBezTo>
                      <a:pt x="60855" y="0"/>
                      <a:pt x="0" y="60855"/>
                      <a:pt x="0" y="135645"/>
                    </a:cubicBezTo>
                    <a:lnTo>
                      <a:pt x="0" y="13564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6311520" y="3379320"/>
                <a:ext cx="1656750" cy="1747247"/>
              </a:xfrm>
              <a:custGeom>
                <a:avLst/>
                <a:gdLst/>
                <a:ahLst/>
                <a:cxnLst/>
                <a:rect l="l" t="t" r="r" b="b"/>
                <a:pathLst>
                  <a:path w="1656750" h="1747247" extrusionOk="0">
                    <a:moveTo>
                      <a:pt x="0" y="394030"/>
                    </a:moveTo>
                    <a:lnTo>
                      <a:pt x="0" y="394030"/>
                    </a:lnTo>
                    <a:cubicBezTo>
                      <a:pt x="0" y="176765"/>
                      <a:pt x="176755" y="0"/>
                      <a:pt x="394030" y="0"/>
                    </a:cubicBezTo>
                    <a:lnTo>
                      <a:pt x="1262720" y="0"/>
                    </a:lnTo>
                    <a:cubicBezTo>
                      <a:pt x="1479985" y="0"/>
                      <a:pt x="1656750" y="176755"/>
                      <a:pt x="1656750" y="394030"/>
                    </a:cubicBezTo>
                    <a:lnTo>
                      <a:pt x="1656750" y="174724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6505200" y="3573360"/>
                <a:ext cx="1269178" cy="1553461"/>
              </a:xfrm>
              <a:custGeom>
                <a:avLst/>
                <a:gdLst/>
                <a:ahLst/>
                <a:cxnLst/>
                <a:rect l="l" t="t" r="r" b="b"/>
                <a:pathLst>
                  <a:path w="1269178" h="1553461" extrusionOk="0">
                    <a:moveTo>
                      <a:pt x="1269178" y="1553461"/>
                    </a:moveTo>
                    <a:lnTo>
                      <a:pt x="1269178" y="200244"/>
                    </a:lnTo>
                    <a:cubicBezTo>
                      <a:pt x="1269178" y="89830"/>
                      <a:pt x="1179347" y="0"/>
                      <a:pt x="1068934" y="0"/>
                    </a:cubicBezTo>
                    <a:lnTo>
                      <a:pt x="200244" y="0"/>
                    </a:lnTo>
                    <a:cubicBezTo>
                      <a:pt x="89830" y="0"/>
                      <a:pt x="0" y="89830"/>
                      <a:pt x="0" y="20024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>
                <a:off x="6376320" y="3444120"/>
                <a:ext cx="1527553" cy="1682648"/>
              </a:xfrm>
              <a:custGeom>
                <a:avLst/>
                <a:gdLst/>
                <a:ahLst/>
                <a:cxnLst/>
                <a:rect l="l" t="t" r="r" b="b"/>
                <a:pathLst>
                  <a:path w="1527553" h="1682648" extrusionOk="0">
                    <a:moveTo>
                      <a:pt x="0" y="329432"/>
                    </a:moveTo>
                    <a:cubicBezTo>
                      <a:pt x="0" y="147780"/>
                      <a:pt x="147790" y="0"/>
                      <a:pt x="329432" y="0"/>
                    </a:cubicBezTo>
                    <a:lnTo>
                      <a:pt x="1198121" y="0"/>
                    </a:lnTo>
                    <a:cubicBezTo>
                      <a:pt x="1379773" y="0"/>
                      <a:pt x="1527553" y="147790"/>
                      <a:pt x="1527553" y="329432"/>
                    </a:cubicBezTo>
                    <a:lnTo>
                      <a:pt x="1527553" y="16826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6440760" y="3508560"/>
                <a:ext cx="1398375" cy="1618059"/>
              </a:xfrm>
              <a:custGeom>
                <a:avLst/>
                <a:gdLst/>
                <a:ahLst/>
                <a:cxnLst/>
                <a:rect l="l" t="t" r="r" b="b"/>
                <a:pathLst>
                  <a:path w="1398375" h="1618059" extrusionOk="0">
                    <a:moveTo>
                      <a:pt x="0" y="264843"/>
                    </a:moveTo>
                    <a:lnTo>
                      <a:pt x="0" y="264843"/>
                    </a:lnTo>
                    <a:cubicBezTo>
                      <a:pt x="0" y="118577"/>
                      <a:pt x="118577" y="0"/>
                      <a:pt x="264843" y="0"/>
                    </a:cubicBezTo>
                    <a:lnTo>
                      <a:pt x="1133532" y="0"/>
                    </a:lnTo>
                    <a:cubicBezTo>
                      <a:pt x="1279798" y="0"/>
                      <a:pt x="1398375" y="118577"/>
                      <a:pt x="1398375" y="264843"/>
                    </a:cubicBezTo>
                    <a:lnTo>
                      <a:pt x="1398375" y="161805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" name="Google Shape;626;p21"/>
            <p:cNvGrpSpPr/>
            <p:nvPr/>
          </p:nvGrpSpPr>
          <p:grpSpPr>
            <a:xfrm rot="10800000" flipH="1">
              <a:off x="7984270" y="3846105"/>
              <a:ext cx="1159735" cy="1686330"/>
              <a:chOff x="3150720" y="1489680"/>
              <a:chExt cx="1159735" cy="1686330"/>
            </a:xfrm>
          </p:grpSpPr>
          <p:sp>
            <p:nvSpPr>
              <p:cNvPr id="627" name="Google Shape;627;p21"/>
              <p:cNvSpPr/>
              <p:nvPr/>
            </p:nvSpPr>
            <p:spPr>
              <a:xfrm>
                <a:off x="3150720" y="1889640"/>
                <a:ext cx="1159726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26" h="1286370" extrusionOk="0">
                    <a:moveTo>
                      <a:pt x="1159726" y="1286370"/>
                    </a:moveTo>
                    <a:lnTo>
                      <a:pt x="1159726" y="1286370"/>
                    </a:lnTo>
                    <a:cubicBezTo>
                      <a:pt x="856526" y="1286370"/>
                      <a:pt x="609857" y="1039692"/>
                      <a:pt x="609857" y="736502"/>
                    </a:cubicBezTo>
                    <a:lnTo>
                      <a:pt x="609857" y="306600"/>
                    </a:lnTo>
                    <a:cubicBezTo>
                      <a:pt x="609857" y="137541"/>
                      <a:pt x="472316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3150720" y="1489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92829" y="0"/>
                      <a:pt x="1009774" y="316935"/>
                      <a:pt x="1009774" y="706507"/>
                    </a:cubicBezTo>
                    <a:lnTo>
                      <a:pt x="1009774" y="1136409"/>
                    </a:lnTo>
                    <a:cubicBezTo>
                      <a:pt x="1009774" y="1219095"/>
                      <a:pt x="1077049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3150720" y="1822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lnTo>
                      <a:pt x="1159735" y="1286370"/>
                    </a:lnTo>
                    <a:cubicBezTo>
                      <a:pt x="893283" y="1286370"/>
                      <a:pt x="676513" y="1069600"/>
                      <a:pt x="676513" y="803148"/>
                    </a:cubicBezTo>
                    <a:lnTo>
                      <a:pt x="676513" y="373247"/>
                    </a:lnTo>
                    <a:cubicBezTo>
                      <a:pt x="676513" y="167430"/>
                      <a:pt x="509083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>
                <a:off x="3150720" y="15562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56082" y="0"/>
                      <a:pt x="943118" y="287036"/>
                      <a:pt x="943118" y="639851"/>
                    </a:cubicBezTo>
                    <a:lnTo>
                      <a:pt x="943118" y="1069753"/>
                    </a:lnTo>
                    <a:cubicBezTo>
                      <a:pt x="943118" y="1189196"/>
                      <a:pt x="1040292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3150720" y="17560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cubicBezTo>
                      <a:pt x="930040" y="1286370"/>
                      <a:pt x="743169" y="1099499"/>
                      <a:pt x="743169" y="869804"/>
                    </a:cubicBezTo>
                    <a:lnTo>
                      <a:pt x="743169" y="439903"/>
                    </a:lnTo>
                    <a:cubicBezTo>
                      <a:pt x="743169" y="197339"/>
                      <a:pt x="545830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3150720" y="16228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19335" y="0"/>
                      <a:pt x="876471" y="257137"/>
                      <a:pt x="876471" y="573205"/>
                    </a:cubicBezTo>
                    <a:lnTo>
                      <a:pt x="876471" y="1003106"/>
                    </a:lnTo>
                    <a:cubicBezTo>
                      <a:pt x="876471" y="1159297"/>
                      <a:pt x="1003545" y="1286370"/>
                      <a:pt x="1159735" y="128637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3150720" y="16894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583025" y="0"/>
                      <a:pt x="809815" y="226790"/>
                      <a:pt x="809815" y="506549"/>
                    </a:cubicBezTo>
                    <a:lnTo>
                      <a:pt x="809815" y="936450"/>
                    </a:lnTo>
                    <a:cubicBezTo>
                      <a:pt x="809815" y="1129703"/>
                      <a:pt x="966483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4" name="Google Shape;634;p21"/>
          <p:cNvGrpSpPr/>
          <p:nvPr/>
        </p:nvGrpSpPr>
        <p:grpSpPr>
          <a:xfrm>
            <a:off x="288545" y="166415"/>
            <a:ext cx="7259354" cy="4634232"/>
            <a:chOff x="288545" y="166415"/>
            <a:chExt cx="7259354" cy="4634232"/>
          </a:xfrm>
        </p:grpSpPr>
        <p:grpSp>
          <p:nvGrpSpPr>
            <p:cNvPr id="635" name="Google Shape;635;p21"/>
            <p:cNvGrpSpPr/>
            <p:nvPr/>
          </p:nvGrpSpPr>
          <p:grpSpPr>
            <a:xfrm>
              <a:off x="288545" y="3973680"/>
              <a:ext cx="105204" cy="826967"/>
              <a:chOff x="4257720" y="1756080"/>
              <a:chExt cx="105204" cy="826967"/>
            </a:xfrm>
          </p:grpSpPr>
          <p:sp>
            <p:nvSpPr>
              <p:cNvPr id="636" name="Google Shape;636;p21"/>
              <p:cNvSpPr/>
              <p:nvPr/>
            </p:nvSpPr>
            <p:spPr>
              <a:xfrm>
                <a:off x="4257720" y="253044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37" name="Google Shape;637;p21"/>
              <p:cNvSpPr/>
              <p:nvPr/>
            </p:nvSpPr>
            <p:spPr>
              <a:xfrm>
                <a:off x="4257720" y="241956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38" name="Google Shape;638;p21"/>
              <p:cNvSpPr/>
              <p:nvPr/>
            </p:nvSpPr>
            <p:spPr>
              <a:xfrm>
                <a:off x="4257720" y="230904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39" name="Google Shape;639;p21"/>
              <p:cNvSpPr/>
              <p:nvPr/>
            </p:nvSpPr>
            <p:spPr>
              <a:xfrm>
                <a:off x="4257720" y="219852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40" name="Google Shape;640;p21"/>
              <p:cNvSpPr/>
              <p:nvPr/>
            </p:nvSpPr>
            <p:spPr>
              <a:xfrm>
                <a:off x="4257720" y="208800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41" name="Google Shape;641;p21"/>
              <p:cNvSpPr/>
              <p:nvPr/>
            </p:nvSpPr>
            <p:spPr>
              <a:xfrm>
                <a:off x="4257720" y="197748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42" name="Google Shape;642;p21"/>
              <p:cNvSpPr/>
              <p:nvPr/>
            </p:nvSpPr>
            <p:spPr>
              <a:xfrm>
                <a:off x="4257720" y="186660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43" name="Google Shape;643;p21"/>
              <p:cNvSpPr/>
              <p:nvPr/>
            </p:nvSpPr>
            <p:spPr>
              <a:xfrm>
                <a:off x="4257720" y="175608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grpSp>
          <p:nvGrpSpPr>
            <p:cNvPr id="644" name="Google Shape;644;p21"/>
            <p:cNvGrpSpPr/>
            <p:nvPr/>
          </p:nvGrpSpPr>
          <p:grpSpPr>
            <a:xfrm>
              <a:off x="6769210" y="166415"/>
              <a:ext cx="778689" cy="216009"/>
              <a:chOff x="3810960" y="1360440"/>
              <a:chExt cx="778689" cy="216009"/>
            </a:xfrm>
          </p:grpSpPr>
          <p:sp>
            <p:nvSpPr>
              <p:cNvPr id="645" name="Google Shape;645;p21"/>
              <p:cNvSpPr/>
              <p:nvPr/>
            </p:nvSpPr>
            <p:spPr>
              <a:xfrm>
                <a:off x="381096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391752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402408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413064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423720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434412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445068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455724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381096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1"/>
              <p:cNvSpPr/>
              <p:nvPr/>
            </p:nvSpPr>
            <p:spPr>
              <a:xfrm>
                <a:off x="391752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402408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413064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423720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434412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445068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455724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402408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413064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423720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434412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445068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455724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7" name="Google Shape;66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22"/>
          <p:cNvGrpSpPr/>
          <p:nvPr/>
        </p:nvGrpSpPr>
        <p:grpSpPr>
          <a:xfrm>
            <a:off x="-2" y="212864"/>
            <a:ext cx="9157116" cy="4399053"/>
            <a:chOff x="-2" y="212864"/>
            <a:chExt cx="9157116" cy="4399053"/>
          </a:xfrm>
        </p:grpSpPr>
        <p:grpSp>
          <p:nvGrpSpPr>
            <p:cNvPr id="670" name="Google Shape;670;p22"/>
            <p:cNvGrpSpPr/>
            <p:nvPr/>
          </p:nvGrpSpPr>
          <p:grpSpPr>
            <a:xfrm rot="-5400000">
              <a:off x="182963" y="2829058"/>
              <a:ext cx="1599895" cy="1965824"/>
              <a:chOff x="4110480" y="1859760"/>
              <a:chExt cx="1699665" cy="2088414"/>
            </a:xfrm>
          </p:grpSpPr>
          <p:sp>
            <p:nvSpPr>
              <p:cNvPr id="671" name="Google Shape;671;p22"/>
              <p:cNvSpPr/>
              <p:nvPr/>
            </p:nvSpPr>
            <p:spPr>
              <a:xfrm>
                <a:off x="4510440" y="1859760"/>
                <a:ext cx="1299705" cy="2088404"/>
              </a:xfrm>
              <a:custGeom>
                <a:avLst/>
                <a:gdLst/>
                <a:ahLst/>
                <a:cxnLst/>
                <a:rect l="l" t="t" r="r" b="b"/>
                <a:pathLst>
                  <a:path w="1299705" h="2088404" extrusionOk="0">
                    <a:moveTo>
                      <a:pt x="599865" y="0"/>
                    </a:moveTo>
                    <a:lnTo>
                      <a:pt x="599865" y="538763"/>
                    </a:lnTo>
                    <a:cubicBezTo>
                      <a:pt x="599865" y="621449"/>
                      <a:pt x="667141" y="688724"/>
                      <a:pt x="749827" y="688724"/>
                    </a:cubicBezTo>
                    <a:cubicBezTo>
                      <a:pt x="1053027" y="688724"/>
                      <a:pt x="1299705" y="935403"/>
                      <a:pt x="1299705" y="1238593"/>
                    </a:cubicBezTo>
                    <a:cubicBezTo>
                      <a:pt x="1299705" y="1541783"/>
                      <a:pt x="1053027" y="1788462"/>
                      <a:pt x="749827" y="1788462"/>
                    </a:cubicBezTo>
                    <a:lnTo>
                      <a:pt x="299933" y="1788462"/>
                    </a:lnTo>
                    <a:cubicBezTo>
                      <a:pt x="134550" y="1788462"/>
                      <a:pt x="0" y="1923012"/>
                      <a:pt x="0" y="2088404"/>
                    </a:cubicBezTo>
                    <a:lnTo>
                      <a:pt x="0" y="208840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4110480" y="1859760"/>
                <a:ext cx="1299696" cy="208839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394" extrusionOk="0">
                    <a:moveTo>
                      <a:pt x="0" y="2088394"/>
                    </a:moveTo>
                    <a:lnTo>
                      <a:pt x="0" y="2088394"/>
                    </a:lnTo>
                    <a:cubicBezTo>
                      <a:pt x="0" y="1702499"/>
                      <a:pt x="313944" y="1388555"/>
                      <a:pt x="699840" y="1388555"/>
                    </a:cubicBezTo>
                    <a:lnTo>
                      <a:pt x="1149734" y="1388555"/>
                    </a:lnTo>
                    <a:cubicBezTo>
                      <a:pt x="1232421" y="1388555"/>
                      <a:pt x="1299696" y="1321280"/>
                      <a:pt x="1299696" y="1238593"/>
                    </a:cubicBezTo>
                    <a:cubicBezTo>
                      <a:pt x="1299696" y="1155906"/>
                      <a:pt x="1232421" y="1088631"/>
                      <a:pt x="1149734" y="1088631"/>
                    </a:cubicBezTo>
                    <a:cubicBezTo>
                      <a:pt x="846534" y="1088631"/>
                      <a:pt x="599865" y="841953"/>
                      <a:pt x="599865" y="538763"/>
                    </a:cubicBezTo>
                    <a:lnTo>
                      <a:pt x="5998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2"/>
              <p:cNvSpPr/>
              <p:nvPr/>
            </p:nvSpPr>
            <p:spPr>
              <a:xfrm>
                <a:off x="4443840" y="1859760"/>
                <a:ext cx="1299696" cy="208841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414" extrusionOk="0">
                    <a:moveTo>
                      <a:pt x="599856" y="0"/>
                    </a:moveTo>
                    <a:lnTo>
                      <a:pt x="599856" y="538763"/>
                    </a:lnTo>
                    <a:cubicBezTo>
                      <a:pt x="599856" y="658206"/>
                      <a:pt x="697030" y="755380"/>
                      <a:pt x="816474" y="755380"/>
                    </a:cubicBezTo>
                    <a:cubicBezTo>
                      <a:pt x="1082926" y="755380"/>
                      <a:pt x="1299696" y="972150"/>
                      <a:pt x="1299696" y="1238603"/>
                    </a:cubicBezTo>
                    <a:cubicBezTo>
                      <a:pt x="1299696" y="1505055"/>
                      <a:pt x="1082926" y="1721825"/>
                      <a:pt x="816474" y="1721825"/>
                    </a:cubicBezTo>
                    <a:lnTo>
                      <a:pt x="366579" y="1721825"/>
                    </a:lnTo>
                    <a:cubicBezTo>
                      <a:pt x="164449" y="1721825"/>
                      <a:pt x="0" y="1886264"/>
                      <a:pt x="0" y="2088414"/>
                    </a:cubicBezTo>
                    <a:lnTo>
                      <a:pt x="0" y="208841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2"/>
              <p:cNvSpPr/>
              <p:nvPr/>
            </p:nvSpPr>
            <p:spPr>
              <a:xfrm>
                <a:off x="4177080" y="1859760"/>
                <a:ext cx="1299696" cy="208841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414" extrusionOk="0">
                    <a:moveTo>
                      <a:pt x="0" y="2088414"/>
                    </a:moveTo>
                    <a:lnTo>
                      <a:pt x="0" y="2088414"/>
                    </a:lnTo>
                    <a:cubicBezTo>
                      <a:pt x="0" y="1739265"/>
                      <a:pt x="284045" y="1455220"/>
                      <a:pt x="633184" y="1455220"/>
                    </a:cubicBezTo>
                    <a:lnTo>
                      <a:pt x="1083078" y="1455220"/>
                    </a:lnTo>
                    <a:cubicBezTo>
                      <a:pt x="1202522" y="1455220"/>
                      <a:pt x="1299696" y="1358046"/>
                      <a:pt x="1299696" y="1238602"/>
                    </a:cubicBezTo>
                    <a:cubicBezTo>
                      <a:pt x="1299696" y="1119159"/>
                      <a:pt x="1202522" y="1021985"/>
                      <a:pt x="1083078" y="1021985"/>
                    </a:cubicBezTo>
                    <a:cubicBezTo>
                      <a:pt x="816626" y="1021985"/>
                      <a:pt x="599856" y="805215"/>
                      <a:pt x="599856" y="538763"/>
                    </a:cubicBezTo>
                    <a:lnTo>
                      <a:pt x="59985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2"/>
              <p:cNvSpPr/>
              <p:nvPr/>
            </p:nvSpPr>
            <p:spPr>
              <a:xfrm>
                <a:off x="4376880" y="1859760"/>
                <a:ext cx="1299705" cy="2088394"/>
              </a:xfrm>
              <a:custGeom>
                <a:avLst/>
                <a:gdLst/>
                <a:ahLst/>
                <a:cxnLst/>
                <a:rect l="l" t="t" r="r" b="b"/>
                <a:pathLst>
                  <a:path w="1299705" h="2088394" extrusionOk="0">
                    <a:moveTo>
                      <a:pt x="599865" y="0"/>
                    </a:moveTo>
                    <a:lnTo>
                      <a:pt x="599865" y="538763"/>
                    </a:lnTo>
                    <a:cubicBezTo>
                      <a:pt x="599865" y="694954"/>
                      <a:pt x="726939" y="822027"/>
                      <a:pt x="883129" y="822027"/>
                    </a:cubicBezTo>
                    <a:cubicBezTo>
                      <a:pt x="1112834" y="822027"/>
                      <a:pt x="1299705" y="1008898"/>
                      <a:pt x="1299705" y="1238593"/>
                    </a:cubicBezTo>
                    <a:cubicBezTo>
                      <a:pt x="1299705" y="1468288"/>
                      <a:pt x="1112834" y="1655159"/>
                      <a:pt x="883129" y="1655159"/>
                    </a:cubicBezTo>
                    <a:lnTo>
                      <a:pt x="433235" y="1655159"/>
                    </a:lnTo>
                    <a:cubicBezTo>
                      <a:pt x="194348" y="1655159"/>
                      <a:pt x="0" y="1849508"/>
                      <a:pt x="0" y="208839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4243680" y="1859760"/>
                <a:ext cx="1299705" cy="2088394"/>
              </a:xfrm>
              <a:custGeom>
                <a:avLst/>
                <a:gdLst/>
                <a:ahLst/>
                <a:cxnLst/>
                <a:rect l="l" t="t" r="r" b="b"/>
                <a:pathLst>
                  <a:path w="1299705" h="2088394" extrusionOk="0">
                    <a:moveTo>
                      <a:pt x="0" y="2088394"/>
                    </a:moveTo>
                    <a:cubicBezTo>
                      <a:pt x="0" y="1776003"/>
                      <a:pt x="254146" y="1521857"/>
                      <a:pt x="566538" y="1521857"/>
                    </a:cubicBezTo>
                    <a:lnTo>
                      <a:pt x="1016432" y="1521857"/>
                    </a:lnTo>
                    <a:cubicBezTo>
                      <a:pt x="1172623" y="1521857"/>
                      <a:pt x="1299705" y="1394784"/>
                      <a:pt x="1299705" y="1238593"/>
                    </a:cubicBezTo>
                    <a:cubicBezTo>
                      <a:pt x="1299705" y="1082402"/>
                      <a:pt x="1172632" y="955329"/>
                      <a:pt x="1016432" y="955329"/>
                    </a:cubicBezTo>
                    <a:cubicBezTo>
                      <a:pt x="786736" y="955329"/>
                      <a:pt x="599865" y="768458"/>
                      <a:pt x="599865" y="538763"/>
                    </a:cubicBezTo>
                    <a:lnTo>
                      <a:pt x="5998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4310280" y="1859760"/>
                <a:ext cx="1299696" cy="208840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404" extrusionOk="0">
                    <a:moveTo>
                      <a:pt x="0" y="2088404"/>
                    </a:moveTo>
                    <a:lnTo>
                      <a:pt x="0" y="2088404"/>
                    </a:lnTo>
                    <a:cubicBezTo>
                      <a:pt x="0" y="1812322"/>
                      <a:pt x="223809" y="1588522"/>
                      <a:pt x="499882" y="1588522"/>
                    </a:cubicBezTo>
                    <a:lnTo>
                      <a:pt x="949776" y="1588522"/>
                    </a:lnTo>
                    <a:cubicBezTo>
                      <a:pt x="1143029" y="1588522"/>
                      <a:pt x="1299696" y="1431855"/>
                      <a:pt x="1299696" y="1238603"/>
                    </a:cubicBezTo>
                    <a:lnTo>
                      <a:pt x="1299696" y="1238603"/>
                    </a:lnTo>
                    <a:cubicBezTo>
                      <a:pt x="1299696" y="1045350"/>
                      <a:pt x="1143029" y="888683"/>
                      <a:pt x="949776" y="888683"/>
                    </a:cubicBezTo>
                    <a:lnTo>
                      <a:pt x="949776" y="888683"/>
                    </a:lnTo>
                    <a:cubicBezTo>
                      <a:pt x="756523" y="888683"/>
                      <a:pt x="599856" y="732015"/>
                      <a:pt x="599856" y="538763"/>
                    </a:cubicBezTo>
                    <a:lnTo>
                      <a:pt x="59985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8" name="Google Shape;678;p22"/>
            <p:cNvGrpSpPr/>
            <p:nvPr/>
          </p:nvGrpSpPr>
          <p:grpSpPr>
            <a:xfrm flipH="1">
              <a:off x="7997379" y="212864"/>
              <a:ext cx="1159735" cy="1686330"/>
              <a:chOff x="3150720" y="1489680"/>
              <a:chExt cx="1159735" cy="1686330"/>
            </a:xfrm>
          </p:grpSpPr>
          <p:sp>
            <p:nvSpPr>
              <p:cNvPr id="679" name="Google Shape;679;p22"/>
              <p:cNvSpPr/>
              <p:nvPr/>
            </p:nvSpPr>
            <p:spPr>
              <a:xfrm>
                <a:off x="3150720" y="1889640"/>
                <a:ext cx="1159726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26" h="1286370" extrusionOk="0">
                    <a:moveTo>
                      <a:pt x="1159726" y="1286370"/>
                    </a:moveTo>
                    <a:lnTo>
                      <a:pt x="1159726" y="1286370"/>
                    </a:lnTo>
                    <a:cubicBezTo>
                      <a:pt x="856526" y="1286370"/>
                      <a:pt x="609857" y="1039692"/>
                      <a:pt x="609857" y="736502"/>
                    </a:cubicBezTo>
                    <a:lnTo>
                      <a:pt x="609857" y="306600"/>
                    </a:lnTo>
                    <a:cubicBezTo>
                      <a:pt x="609857" y="137541"/>
                      <a:pt x="472316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3150720" y="1489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92829" y="0"/>
                      <a:pt x="1009774" y="316935"/>
                      <a:pt x="1009774" y="706507"/>
                    </a:cubicBezTo>
                    <a:lnTo>
                      <a:pt x="1009774" y="1136409"/>
                    </a:lnTo>
                    <a:cubicBezTo>
                      <a:pt x="1009774" y="1219095"/>
                      <a:pt x="1077049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3150720" y="1822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lnTo>
                      <a:pt x="1159735" y="1286370"/>
                    </a:lnTo>
                    <a:cubicBezTo>
                      <a:pt x="893283" y="1286370"/>
                      <a:pt x="676513" y="1069600"/>
                      <a:pt x="676513" y="803148"/>
                    </a:cubicBezTo>
                    <a:lnTo>
                      <a:pt x="676513" y="373247"/>
                    </a:lnTo>
                    <a:cubicBezTo>
                      <a:pt x="676513" y="167430"/>
                      <a:pt x="509083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3150720" y="15562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56082" y="0"/>
                      <a:pt x="943118" y="287036"/>
                      <a:pt x="943118" y="639851"/>
                    </a:cubicBezTo>
                    <a:lnTo>
                      <a:pt x="943118" y="1069753"/>
                    </a:lnTo>
                    <a:cubicBezTo>
                      <a:pt x="943118" y="1189196"/>
                      <a:pt x="1040292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3150720" y="17560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cubicBezTo>
                      <a:pt x="930040" y="1286370"/>
                      <a:pt x="743169" y="1099499"/>
                      <a:pt x="743169" y="869804"/>
                    </a:cubicBezTo>
                    <a:lnTo>
                      <a:pt x="743169" y="439903"/>
                    </a:lnTo>
                    <a:cubicBezTo>
                      <a:pt x="743169" y="197339"/>
                      <a:pt x="545830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3150720" y="16228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19335" y="0"/>
                      <a:pt x="876471" y="257137"/>
                      <a:pt x="876471" y="573205"/>
                    </a:cubicBezTo>
                    <a:lnTo>
                      <a:pt x="876471" y="1003106"/>
                    </a:lnTo>
                    <a:cubicBezTo>
                      <a:pt x="876471" y="1159297"/>
                      <a:pt x="1003545" y="1286370"/>
                      <a:pt x="1159735" y="128637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3150720" y="16894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583025" y="0"/>
                      <a:pt x="809815" y="226790"/>
                      <a:pt x="809815" y="506549"/>
                    </a:cubicBezTo>
                    <a:lnTo>
                      <a:pt x="809815" y="936450"/>
                    </a:lnTo>
                    <a:cubicBezTo>
                      <a:pt x="809815" y="1129703"/>
                      <a:pt x="966483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6" name="Google Shape;686;p22"/>
          <p:cNvGrpSpPr/>
          <p:nvPr/>
        </p:nvGrpSpPr>
        <p:grpSpPr>
          <a:xfrm>
            <a:off x="153856" y="212883"/>
            <a:ext cx="9731970" cy="5321640"/>
            <a:chOff x="153856" y="212883"/>
            <a:chExt cx="9731970" cy="5321640"/>
          </a:xfrm>
        </p:grpSpPr>
        <p:grpSp>
          <p:nvGrpSpPr>
            <p:cNvPr id="687" name="Google Shape;687;p22"/>
            <p:cNvGrpSpPr/>
            <p:nvPr/>
          </p:nvGrpSpPr>
          <p:grpSpPr>
            <a:xfrm>
              <a:off x="153856" y="212883"/>
              <a:ext cx="326522" cy="1302734"/>
              <a:chOff x="153856" y="212883"/>
              <a:chExt cx="326522" cy="1302734"/>
            </a:xfrm>
          </p:grpSpPr>
          <p:grpSp>
            <p:nvGrpSpPr>
              <p:cNvPr id="688" name="Google Shape;688;p22"/>
              <p:cNvGrpSpPr/>
              <p:nvPr/>
            </p:nvGrpSpPr>
            <p:grpSpPr>
              <a:xfrm rot="5400000">
                <a:off x="-9497" y="376235"/>
                <a:ext cx="653227" cy="326522"/>
                <a:chOff x="5396400" y="4932360"/>
                <a:chExt cx="433347" cy="216627"/>
              </a:xfrm>
            </p:grpSpPr>
            <p:sp>
              <p:nvSpPr>
                <p:cNvPr id="689" name="Google Shape;689;p22"/>
                <p:cNvSpPr/>
                <p:nvPr/>
              </p:nvSpPr>
              <p:spPr>
                <a:xfrm>
                  <a:off x="5613120" y="4932360"/>
                  <a:ext cx="216627" cy="21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27" h="216627" extrusionOk="0">
                      <a:moveTo>
                        <a:pt x="216627" y="0"/>
                      </a:moveTo>
                      <a:lnTo>
                        <a:pt x="216627" y="0"/>
                      </a:lnTo>
                      <a:cubicBezTo>
                        <a:pt x="96984" y="0"/>
                        <a:pt x="0" y="96984"/>
                        <a:pt x="0" y="216627"/>
                      </a:cubicBezTo>
                      <a:lnTo>
                        <a:pt x="216627" y="216627"/>
                      </a:lnTo>
                      <a:lnTo>
                        <a:pt x="21662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2"/>
                <p:cNvSpPr/>
                <p:nvPr/>
              </p:nvSpPr>
              <p:spPr>
                <a:xfrm>
                  <a:off x="5396400" y="4932360"/>
                  <a:ext cx="216627" cy="21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27" h="216627" extrusionOk="0">
                      <a:moveTo>
                        <a:pt x="216627" y="0"/>
                      </a:moveTo>
                      <a:lnTo>
                        <a:pt x="216627" y="0"/>
                      </a:lnTo>
                      <a:cubicBezTo>
                        <a:pt x="96984" y="0"/>
                        <a:pt x="0" y="96984"/>
                        <a:pt x="0" y="216627"/>
                      </a:cubicBezTo>
                      <a:lnTo>
                        <a:pt x="216627" y="216627"/>
                      </a:lnTo>
                      <a:lnTo>
                        <a:pt x="2166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1" name="Google Shape;691;p22"/>
              <p:cNvGrpSpPr/>
              <p:nvPr/>
            </p:nvGrpSpPr>
            <p:grpSpPr>
              <a:xfrm rot="5400000">
                <a:off x="-9497" y="1025742"/>
                <a:ext cx="653227" cy="326522"/>
                <a:chOff x="5396400" y="4932360"/>
                <a:chExt cx="433347" cy="216627"/>
              </a:xfrm>
            </p:grpSpPr>
            <p:sp>
              <p:nvSpPr>
                <p:cNvPr id="692" name="Google Shape;692;p22"/>
                <p:cNvSpPr/>
                <p:nvPr/>
              </p:nvSpPr>
              <p:spPr>
                <a:xfrm>
                  <a:off x="5613120" y="4932360"/>
                  <a:ext cx="216627" cy="21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27" h="216627" extrusionOk="0">
                      <a:moveTo>
                        <a:pt x="216627" y="0"/>
                      </a:moveTo>
                      <a:lnTo>
                        <a:pt x="216627" y="0"/>
                      </a:lnTo>
                      <a:cubicBezTo>
                        <a:pt x="96984" y="0"/>
                        <a:pt x="0" y="96984"/>
                        <a:pt x="0" y="216627"/>
                      </a:cubicBezTo>
                      <a:lnTo>
                        <a:pt x="216627" y="216627"/>
                      </a:lnTo>
                      <a:lnTo>
                        <a:pt x="21662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>
                  <a:off x="5396400" y="4932360"/>
                  <a:ext cx="216627" cy="216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27" h="216627" extrusionOk="0">
                      <a:moveTo>
                        <a:pt x="216627" y="0"/>
                      </a:moveTo>
                      <a:lnTo>
                        <a:pt x="216627" y="0"/>
                      </a:lnTo>
                      <a:cubicBezTo>
                        <a:pt x="96984" y="0"/>
                        <a:pt x="0" y="96984"/>
                        <a:pt x="0" y="216627"/>
                      </a:cubicBezTo>
                      <a:lnTo>
                        <a:pt x="216627" y="216627"/>
                      </a:lnTo>
                      <a:lnTo>
                        <a:pt x="2166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4" name="Google Shape;694;p22"/>
            <p:cNvGrpSpPr/>
            <p:nvPr/>
          </p:nvGrpSpPr>
          <p:grpSpPr>
            <a:xfrm rot="10800000" flipH="1">
              <a:off x="1658776" y="2965398"/>
              <a:ext cx="8227050" cy="2569125"/>
              <a:chOff x="1658776" y="-698311"/>
              <a:chExt cx="8227050" cy="2569125"/>
            </a:xfrm>
          </p:grpSpPr>
          <p:sp>
            <p:nvSpPr>
              <p:cNvPr id="695" name="Google Shape;695;p22"/>
              <p:cNvSpPr/>
              <p:nvPr/>
            </p:nvSpPr>
            <p:spPr>
              <a:xfrm rot="-5400000" flipH="1">
                <a:off x="8422726" y="407714"/>
                <a:ext cx="1463100" cy="14631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696" name="Google Shape;696;p22"/>
              <p:cNvSpPr/>
              <p:nvPr/>
            </p:nvSpPr>
            <p:spPr>
              <a:xfrm rot="10800000" flipH="1">
                <a:off x="1658776" y="-698311"/>
                <a:ext cx="1463100" cy="1463100"/>
              </a:xfrm>
              <a:prstGeom prst="blockArc">
                <a:avLst>
                  <a:gd name="adj1" fmla="val 3605"/>
                  <a:gd name="adj2" fmla="val 0"/>
                  <a:gd name="adj3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  <p:sp>
        <p:nvSpPr>
          <p:cNvPr id="697" name="Google Shape;69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479347" y="371367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479347" y="2607475"/>
            <a:ext cx="1235700" cy="113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3" name="Google Shape;43;p3"/>
          <p:cNvGrpSpPr/>
          <p:nvPr/>
        </p:nvGrpSpPr>
        <p:grpSpPr>
          <a:xfrm>
            <a:off x="496250" y="235"/>
            <a:ext cx="7479625" cy="6180415"/>
            <a:chOff x="496250" y="235"/>
            <a:chExt cx="7479625" cy="6180415"/>
          </a:xfrm>
        </p:grpSpPr>
        <p:sp>
          <p:nvSpPr>
            <p:cNvPr id="44" name="Google Shape;44;p3"/>
            <p:cNvSpPr/>
            <p:nvPr/>
          </p:nvSpPr>
          <p:spPr>
            <a:xfrm>
              <a:off x="6277875" y="4482650"/>
              <a:ext cx="1698000" cy="169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 rot="5400000" flipH="1">
              <a:off x="946423" y="-449939"/>
              <a:ext cx="900346" cy="1800692"/>
            </a:xfrm>
            <a:custGeom>
              <a:avLst/>
              <a:gdLst/>
              <a:ahLst/>
              <a:cxnLst/>
              <a:rect l="l" t="t" r="r" b="b"/>
              <a:pathLst>
                <a:path w="603247" h="1206494" extrusionOk="0">
                  <a:moveTo>
                    <a:pt x="603247" y="873128"/>
                  </a:moveTo>
                  <a:cubicBezTo>
                    <a:pt x="454200" y="873128"/>
                    <a:pt x="333375" y="752304"/>
                    <a:pt x="333375" y="603256"/>
                  </a:cubicBezTo>
                  <a:cubicBezTo>
                    <a:pt x="333375" y="454209"/>
                    <a:pt x="454200" y="333385"/>
                    <a:pt x="603247" y="333385"/>
                  </a:cubicBezTo>
                  <a:lnTo>
                    <a:pt x="603247" y="0"/>
                  </a:lnTo>
                  <a:cubicBezTo>
                    <a:pt x="270081" y="0"/>
                    <a:pt x="0" y="270081"/>
                    <a:pt x="0" y="603247"/>
                  </a:cubicBezTo>
                  <a:cubicBezTo>
                    <a:pt x="0" y="936412"/>
                    <a:pt x="270081" y="1206494"/>
                    <a:pt x="603247" y="1206494"/>
                  </a:cubicBezTo>
                  <a:lnTo>
                    <a:pt x="603247" y="8731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-195779" y="5"/>
            <a:ext cx="9404501" cy="5541170"/>
            <a:chOff x="-195779" y="5"/>
            <a:chExt cx="9404501" cy="5541170"/>
          </a:xfrm>
        </p:grpSpPr>
        <p:grpSp>
          <p:nvGrpSpPr>
            <p:cNvPr id="47" name="Google Shape;47;p3"/>
            <p:cNvGrpSpPr/>
            <p:nvPr/>
          </p:nvGrpSpPr>
          <p:grpSpPr>
            <a:xfrm rot="5400000" flipH="1">
              <a:off x="7425863" y="3758315"/>
              <a:ext cx="1599895" cy="1965824"/>
              <a:chOff x="4110480" y="1859760"/>
              <a:chExt cx="1699665" cy="2088414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4510440" y="1859760"/>
                <a:ext cx="1299705" cy="2088404"/>
              </a:xfrm>
              <a:custGeom>
                <a:avLst/>
                <a:gdLst/>
                <a:ahLst/>
                <a:cxnLst/>
                <a:rect l="l" t="t" r="r" b="b"/>
                <a:pathLst>
                  <a:path w="1299705" h="2088404" extrusionOk="0">
                    <a:moveTo>
                      <a:pt x="599865" y="0"/>
                    </a:moveTo>
                    <a:lnTo>
                      <a:pt x="599865" y="538763"/>
                    </a:lnTo>
                    <a:cubicBezTo>
                      <a:pt x="599865" y="621449"/>
                      <a:pt x="667141" y="688724"/>
                      <a:pt x="749827" y="688724"/>
                    </a:cubicBezTo>
                    <a:cubicBezTo>
                      <a:pt x="1053027" y="688724"/>
                      <a:pt x="1299705" y="935403"/>
                      <a:pt x="1299705" y="1238593"/>
                    </a:cubicBezTo>
                    <a:cubicBezTo>
                      <a:pt x="1299705" y="1541783"/>
                      <a:pt x="1053027" y="1788462"/>
                      <a:pt x="749827" y="1788462"/>
                    </a:cubicBezTo>
                    <a:lnTo>
                      <a:pt x="299933" y="1788462"/>
                    </a:lnTo>
                    <a:cubicBezTo>
                      <a:pt x="134550" y="1788462"/>
                      <a:pt x="0" y="1923012"/>
                      <a:pt x="0" y="2088404"/>
                    </a:cubicBezTo>
                    <a:lnTo>
                      <a:pt x="0" y="208840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4110480" y="1859760"/>
                <a:ext cx="1299696" cy="208839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394" extrusionOk="0">
                    <a:moveTo>
                      <a:pt x="0" y="2088394"/>
                    </a:moveTo>
                    <a:lnTo>
                      <a:pt x="0" y="2088394"/>
                    </a:lnTo>
                    <a:cubicBezTo>
                      <a:pt x="0" y="1702499"/>
                      <a:pt x="313944" y="1388555"/>
                      <a:pt x="699840" y="1388555"/>
                    </a:cubicBezTo>
                    <a:lnTo>
                      <a:pt x="1149734" y="1388555"/>
                    </a:lnTo>
                    <a:cubicBezTo>
                      <a:pt x="1232421" y="1388555"/>
                      <a:pt x="1299696" y="1321280"/>
                      <a:pt x="1299696" y="1238593"/>
                    </a:cubicBezTo>
                    <a:cubicBezTo>
                      <a:pt x="1299696" y="1155906"/>
                      <a:pt x="1232421" y="1088631"/>
                      <a:pt x="1149734" y="1088631"/>
                    </a:cubicBezTo>
                    <a:cubicBezTo>
                      <a:pt x="846534" y="1088631"/>
                      <a:pt x="599865" y="841953"/>
                      <a:pt x="599865" y="538763"/>
                    </a:cubicBezTo>
                    <a:lnTo>
                      <a:pt x="5998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4443840" y="1859760"/>
                <a:ext cx="1299696" cy="208841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414" extrusionOk="0">
                    <a:moveTo>
                      <a:pt x="599856" y="0"/>
                    </a:moveTo>
                    <a:lnTo>
                      <a:pt x="599856" y="538763"/>
                    </a:lnTo>
                    <a:cubicBezTo>
                      <a:pt x="599856" y="658206"/>
                      <a:pt x="697030" y="755380"/>
                      <a:pt x="816474" y="755380"/>
                    </a:cubicBezTo>
                    <a:cubicBezTo>
                      <a:pt x="1082926" y="755380"/>
                      <a:pt x="1299696" y="972150"/>
                      <a:pt x="1299696" y="1238603"/>
                    </a:cubicBezTo>
                    <a:cubicBezTo>
                      <a:pt x="1299696" y="1505055"/>
                      <a:pt x="1082926" y="1721825"/>
                      <a:pt x="816474" y="1721825"/>
                    </a:cubicBezTo>
                    <a:lnTo>
                      <a:pt x="366579" y="1721825"/>
                    </a:lnTo>
                    <a:cubicBezTo>
                      <a:pt x="164449" y="1721825"/>
                      <a:pt x="0" y="1886264"/>
                      <a:pt x="0" y="2088414"/>
                    </a:cubicBezTo>
                    <a:lnTo>
                      <a:pt x="0" y="208841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4177080" y="1859760"/>
                <a:ext cx="1299696" cy="208841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414" extrusionOk="0">
                    <a:moveTo>
                      <a:pt x="0" y="2088414"/>
                    </a:moveTo>
                    <a:lnTo>
                      <a:pt x="0" y="2088414"/>
                    </a:lnTo>
                    <a:cubicBezTo>
                      <a:pt x="0" y="1739265"/>
                      <a:pt x="284045" y="1455220"/>
                      <a:pt x="633184" y="1455220"/>
                    </a:cubicBezTo>
                    <a:lnTo>
                      <a:pt x="1083078" y="1455220"/>
                    </a:lnTo>
                    <a:cubicBezTo>
                      <a:pt x="1202522" y="1455220"/>
                      <a:pt x="1299696" y="1358046"/>
                      <a:pt x="1299696" y="1238602"/>
                    </a:cubicBezTo>
                    <a:cubicBezTo>
                      <a:pt x="1299696" y="1119159"/>
                      <a:pt x="1202522" y="1021985"/>
                      <a:pt x="1083078" y="1021985"/>
                    </a:cubicBezTo>
                    <a:cubicBezTo>
                      <a:pt x="816626" y="1021985"/>
                      <a:pt x="599856" y="805215"/>
                      <a:pt x="599856" y="538763"/>
                    </a:cubicBezTo>
                    <a:lnTo>
                      <a:pt x="59985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4376880" y="1859760"/>
                <a:ext cx="1299705" cy="2088394"/>
              </a:xfrm>
              <a:custGeom>
                <a:avLst/>
                <a:gdLst/>
                <a:ahLst/>
                <a:cxnLst/>
                <a:rect l="l" t="t" r="r" b="b"/>
                <a:pathLst>
                  <a:path w="1299705" h="2088394" extrusionOk="0">
                    <a:moveTo>
                      <a:pt x="599865" y="0"/>
                    </a:moveTo>
                    <a:lnTo>
                      <a:pt x="599865" y="538763"/>
                    </a:lnTo>
                    <a:cubicBezTo>
                      <a:pt x="599865" y="694954"/>
                      <a:pt x="726939" y="822027"/>
                      <a:pt x="883129" y="822027"/>
                    </a:cubicBezTo>
                    <a:cubicBezTo>
                      <a:pt x="1112834" y="822027"/>
                      <a:pt x="1299705" y="1008898"/>
                      <a:pt x="1299705" y="1238593"/>
                    </a:cubicBezTo>
                    <a:cubicBezTo>
                      <a:pt x="1299705" y="1468288"/>
                      <a:pt x="1112834" y="1655159"/>
                      <a:pt x="883129" y="1655159"/>
                    </a:cubicBezTo>
                    <a:lnTo>
                      <a:pt x="433235" y="1655159"/>
                    </a:lnTo>
                    <a:cubicBezTo>
                      <a:pt x="194348" y="1655159"/>
                      <a:pt x="0" y="1849508"/>
                      <a:pt x="0" y="208839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4243680" y="1859760"/>
                <a:ext cx="1299705" cy="2088394"/>
              </a:xfrm>
              <a:custGeom>
                <a:avLst/>
                <a:gdLst/>
                <a:ahLst/>
                <a:cxnLst/>
                <a:rect l="l" t="t" r="r" b="b"/>
                <a:pathLst>
                  <a:path w="1299705" h="2088394" extrusionOk="0">
                    <a:moveTo>
                      <a:pt x="0" y="2088394"/>
                    </a:moveTo>
                    <a:cubicBezTo>
                      <a:pt x="0" y="1776003"/>
                      <a:pt x="254146" y="1521857"/>
                      <a:pt x="566538" y="1521857"/>
                    </a:cubicBezTo>
                    <a:lnTo>
                      <a:pt x="1016432" y="1521857"/>
                    </a:lnTo>
                    <a:cubicBezTo>
                      <a:pt x="1172623" y="1521857"/>
                      <a:pt x="1299705" y="1394784"/>
                      <a:pt x="1299705" y="1238593"/>
                    </a:cubicBezTo>
                    <a:cubicBezTo>
                      <a:pt x="1299705" y="1082402"/>
                      <a:pt x="1172632" y="955329"/>
                      <a:pt x="1016432" y="955329"/>
                    </a:cubicBezTo>
                    <a:cubicBezTo>
                      <a:pt x="786736" y="955329"/>
                      <a:pt x="599865" y="768458"/>
                      <a:pt x="599865" y="538763"/>
                    </a:cubicBezTo>
                    <a:lnTo>
                      <a:pt x="59986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4310280" y="1859760"/>
                <a:ext cx="1299696" cy="2088404"/>
              </a:xfrm>
              <a:custGeom>
                <a:avLst/>
                <a:gdLst/>
                <a:ahLst/>
                <a:cxnLst/>
                <a:rect l="l" t="t" r="r" b="b"/>
                <a:pathLst>
                  <a:path w="1299696" h="2088404" extrusionOk="0">
                    <a:moveTo>
                      <a:pt x="0" y="2088404"/>
                    </a:moveTo>
                    <a:lnTo>
                      <a:pt x="0" y="2088404"/>
                    </a:lnTo>
                    <a:cubicBezTo>
                      <a:pt x="0" y="1812322"/>
                      <a:pt x="223809" y="1588522"/>
                      <a:pt x="499882" y="1588522"/>
                    </a:cubicBezTo>
                    <a:lnTo>
                      <a:pt x="949776" y="1588522"/>
                    </a:lnTo>
                    <a:cubicBezTo>
                      <a:pt x="1143029" y="1588522"/>
                      <a:pt x="1299696" y="1431855"/>
                      <a:pt x="1299696" y="1238603"/>
                    </a:cubicBezTo>
                    <a:lnTo>
                      <a:pt x="1299696" y="1238603"/>
                    </a:lnTo>
                    <a:cubicBezTo>
                      <a:pt x="1299696" y="1045350"/>
                      <a:pt x="1143029" y="888683"/>
                      <a:pt x="949776" y="888683"/>
                    </a:cubicBezTo>
                    <a:lnTo>
                      <a:pt x="949776" y="888683"/>
                    </a:lnTo>
                    <a:cubicBezTo>
                      <a:pt x="756523" y="888683"/>
                      <a:pt x="599856" y="732015"/>
                      <a:pt x="599856" y="538763"/>
                    </a:cubicBezTo>
                    <a:lnTo>
                      <a:pt x="599856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195779" y="5"/>
              <a:ext cx="1095531" cy="2141268"/>
              <a:chOff x="8303400" y="3314880"/>
              <a:chExt cx="1095531" cy="2141268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8303400" y="3314880"/>
                <a:ext cx="707793" cy="1753695"/>
              </a:xfrm>
              <a:custGeom>
                <a:avLst/>
                <a:gdLst/>
                <a:ahLst/>
                <a:cxnLst/>
                <a:rect l="l" t="t" r="r" b="b"/>
                <a:pathLst>
                  <a:path w="707793" h="1753695" extrusionOk="0">
                    <a:moveTo>
                      <a:pt x="707793" y="0"/>
                    </a:moveTo>
                    <a:lnTo>
                      <a:pt x="707793" y="1247327"/>
                    </a:lnTo>
                    <a:cubicBezTo>
                      <a:pt x="707793" y="1526543"/>
                      <a:pt x="480641" y="1753695"/>
                      <a:pt x="201435" y="1753695"/>
                    </a:cubicBezTo>
                    <a:lnTo>
                      <a:pt x="0" y="17536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505000" y="3314880"/>
                <a:ext cx="893931" cy="2141268"/>
              </a:xfrm>
              <a:custGeom>
                <a:avLst/>
                <a:gdLst/>
                <a:ahLst/>
                <a:cxnLst/>
                <a:rect l="l" t="t" r="r" b="b"/>
                <a:pathLst>
                  <a:path w="893931" h="2141268" extrusionOk="0">
                    <a:moveTo>
                      <a:pt x="893931" y="0"/>
                    </a:moveTo>
                    <a:lnTo>
                      <a:pt x="893931" y="1247327"/>
                    </a:lnTo>
                    <a:cubicBezTo>
                      <a:pt x="893931" y="1740246"/>
                      <a:pt x="492909" y="2141268"/>
                      <a:pt x="0" y="2141268"/>
                    </a:cubicBezTo>
                    <a:lnTo>
                      <a:pt x="0" y="214126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303400" y="3314880"/>
                <a:ext cx="772392" cy="1818294"/>
              </a:xfrm>
              <a:custGeom>
                <a:avLst/>
                <a:gdLst/>
                <a:ahLst/>
                <a:cxnLst/>
                <a:rect l="l" t="t" r="r" b="b"/>
                <a:pathLst>
                  <a:path w="772392" h="1818294" extrusionOk="0">
                    <a:moveTo>
                      <a:pt x="772392" y="0"/>
                    </a:moveTo>
                    <a:lnTo>
                      <a:pt x="772392" y="1247327"/>
                    </a:lnTo>
                    <a:cubicBezTo>
                      <a:pt x="772392" y="1562157"/>
                      <a:pt x="516255" y="1818294"/>
                      <a:pt x="201435" y="1818294"/>
                    </a:cubicBezTo>
                    <a:lnTo>
                      <a:pt x="0" y="18182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505000" y="3314880"/>
                <a:ext cx="829333" cy="2076669"/>
              </a:xfrm>
              <a:custGeom>
                <a:avLst/>
                <a:gdLst/>
                <a:ahLst/>
                <a:cxnLst/>
                <a:rect l="l" t="t" r="r" b="b"/>
                <a:pathLst>
                  <a:path w="829333" h="2076669" extrusionOk="0">
                    <a:moveTo>
                      <a:pt x="829333" y="0"/>
                    </a:moveTo>
                    <a:lnTo>
                      <a:pt x="829333" y="1247327"/>
                    </a:lnTo>
                    <a:cubicBezTo>
                      <a:pt x="829333" y="1704623"/>
                      <a:pt x="457295" y="2076669"/>
                      <a:pt x="0" y="2076669"/>
                    </a:cubicBezTo>
                    <a:lnTo>
                      <a:pt x="0" y="207666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8303400" y="3314880"/>
                <a:ext cx="836991" cy="1882883"/>
              </a:xfrm>
              <a:custGeom>
                <a:avLst/>
                <a:gdLst/>
                <a:ahLst/>
                <a:cxnLst/>
                <a:rect l="l" t="t" r="r" b="b"/>
                <a:pathLst>
                  <a:path w="836991" h="1882883" extrusionOk="0">
                    <a:moveTo>
                      <a:pt x="836991" y="0"/>
                    </a:moveTo>
                    <a:lnTo>
                      <a:pt x="836991" y="1247327"/>
                    </a:lnTo>
                    <a:cubicBezTo>
                      <a:pt x="836991" y="1597771"/>
                      <a:pt x="551888" y="1882883"/>
                      <a:pt x="201435" y="1882883"/>
                    </a:cubicBezTo>
                    <a:lnTo>
                      <a:pt x="0" y="18828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8303400" y="3314880"/>
                <a:ext cx="966178" cy="2012080"/>
              </a:xfrm>
              <a:custGeom>
                <a:avLst/>
                <a:gdLst/>
                <a:ahLst/>
                <a:cxnLst/>
                <a:rect l="l" t="t" r="r" b="b"/>
                <a:pathLst>
                  <a:path w="966178" h="2012080" extrusionOk="0">
                    <a:moveTo>
                      <a:pt x="966178" y="0"/>
                    </a:moveTo>
                    <a:lnTo>
                      <a:pt x="966178" y="1247327"/>
                    </a:lnTo>
                    <a:cubicBezTo>
                      <a:pt x="966178" y="1669009"/>
                      <a:pt x="623116" y="2012080"/>
                      <a:pt x="201435" y="2012080"/>
                    </a:cubicBezTo>
                    <a:lnTo>
                      <a:pt x="0" y="201208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8303400" y="3314880"/>
                <a:ext cx="901579" cy="1947472"/>
              </a:xfrm>
              <a:custGeom>
                <a:avLst/>
                <a:gdLst/>
                <a:ahLst/>
                <a:cxnLst/>
                <a:rect l="l" t="t" r="r" b="b"/>
                <a:pathLst>
                  <a:path w="901579" h="1947472" extrusionOk="0">
                    <a:moveTo>
                      <a:pt x="901579" y="0"/>
                    </a:moveTo>
                    <a:lnTo>
                      <a:pt x="901579" y="1247327"/>
                    </a:lnTo>
                    <a:cubicBezTo>
                      <a:pt x="901579" y="1634004"/>
                      <a:pt x="588112" y="1947472"/>
                      <a:pt x="201435" y="1947472"/>
                    </a:cubicBezTo>
                    <a:lnTo>
                      <a:pt x="0" y="19474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328230" y="166415"/>
            <a:ext cx="5025044" cy="4134024"/>
            <a:chOff x="328230" y="166415"/>
            <a:chExt cx="5025044" cy="4134024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328230" y="3271775"/>
              <a:ext cx="137165" cy="1028664"/>
              <a:chOff x="4257720" y="1756080"/>
              <a:chExt cx="105204" cy="826967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4257720" y="253044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6" name="Google Shape;66;p3"/>
              <p:cNvSpPr/>
              <p:nvPr/>
            </p:nvSpPr>
            <p:spPr>
              <a:xfrm>
                <a:off x="4257720" y="241956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7" name="Google Shape;67;p3"/>
              <p:cNvSpPr/>
              <p:nvPr/>
            </p:nvSpPr>
            <p:spPr>
              <a:xfrm>
                <a:off x="4257720" y="230904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8" name="Google Shape;68;p3"/>
              <p:cNvSpPr/>
              <p:nvPr/>
            </p:nvSpPr>
            <p:spPr>
              <a:xfrm>
                <a:off x="4257720" y="219852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69" name="Google Shape;69;p3"/>
              <p:cNvSpPr/>
              <p:nvPr/>
            </p:nvSpPr>
            <p:spPr>
              <a:xfrm>
                <a:off x="4257720" y="208800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70" name="Google Shape;70;p3"/>
              <p:cNvSpPr/>
              <p:nvPr/>
            </p:nvSpPr>
            <p:spPr>
              <a:xfrm>
                <a:off x="4257720" y="197748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71" name="Google Shape;71;p3"/>
              <p:cNvSpPr/>
              <p:nvPr/>
            </p:nvSpPr>
            <p:spPr>
              <a:xfrm>
                <a:off x="4257720" y="1866600"/>
                <a:ext cx="105204" cy="5260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60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72" name="Google Shape;72;p3"/>
              <p:cNvSpPr/>
              <p:nvPr/>
            </p:nvSpPr>
            <p:spPr>
              <a:xfrm>
                <a:off x="4257720" y="1756080"/>
                <a:ext cx="105204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105204" h="52597" extrusionOk="0">
                    <a:moveTo>
                      <a:pt x="0" y="0"/>
                    </a:moveTo>
                    <a:lnTo>
                      <a:pt x="105204" y="0"/>
                    </a:lnTo>
                    <a:lnTo>
                      <a:pt x="52607" y="525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grpSp>
          <p:nvGrpSpPr>
            <p:cNvPr id="73" name="Google Shape;73;p3"/>
            <p:cNvGrpSpPr/>
            <p:nvPr/>
          </p:nvGrpSpPr>
          <p:grpSpPr>
            <a:xfrm flipH="1">
              <a:off x="4574585" y="166415"/>
              <a:ext cx="778689" cy="216009"/>
              <a:chOff x="3810960" y="1360440"/>
              <a:chExt cx="778689" cy="216009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381096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391752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402408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413064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423720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434412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445068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557240" y="13604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81096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391752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402408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413064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423720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434412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445068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4557240" y="145440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402408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413064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423720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34412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445068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4557240" y="1544040"/>
                <a:ext cx="32409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32328" h="32328" extrusionOk="0">
                    <a:moveTo>
                      <a:pt x="32328" y="16164"/>
                    </a:moveTo>
                    <a:cubicBezTo>
                      <a:pt x="32328" y="25089"/>
                      <a:pt x="25089" y="32328"/>
                      <a:pt x="16164" y="32328"/>
                    </a:cubicBezTo>
                    <a:cubicBezTo>
                      <a:pt x="7239" y="32328"/>
                      <a:pt x="0" y="25089"/>
                      <a:pt x="0" y="16164"/>
                    </a:cubicBezTo>
                    <a:cubicBezTo>
                      <a:pt x="0" y="7239"/>
                      <a:pt x="7239" y="0"/>
                      <a:pt x="16164" y="0"/>
                    </a:cubicBezTo>
                    <a:cubicBezTo>
                      <a:pt x="25089" y="0"/>
                      <a:pt x="32328" y="7239"/>
                      <a:pt x="32328" y="1616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" name="Google Shape;9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23"/>
          <p:cNvGrpSpPr/>
          <p:nvPr/>
        </p:nvGrpSpPr>
        <p:grpSpPr>
          <a:xfrm flipH="1">
            <a:off x="23248" y="869963"/>
            <a:ext cx="1396200" cy="4985379"/>
            <a:chOff x="7676272" y="869963"/>
            <a:chExt cx="1396200" cy="4985379"/>
          </a:xfrm>
        </p:grpSpPr>
        <p:sp>
          <p:nvSpPr>
            <p:cNvPr id="700" name="Google Shape;700;p23"/>
            <p:cNvSpPr/>
            <p:nvPr/>
          </p:nvSpPr>
          <p:spPr>
            <a:xfrm>
              <a:off x="8346000" y="869963"/>
              <a:ext cx="645600" cy="64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7676272" y="4459142"/>
              <a:ext cx="1396200" cy="1396200"/>
            </a:xfrm>
            <a:prstGeom prst="blockArc">
              <a:avLst>
                <a:gd name="adj1" fmla="val 10715152"/>
                <a:gd name="adj2" fmla="val 0"/>
                <a:gd name="adj3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702" name="Google Shape;702;p23"/>
          <p:cNvGrpSpPr/>
          <p:nvPr/>
        </p:nvGrpSpPr>
        <p:grpSpPr>
          <a:xfrm>
            <a:off x="288545" y="2248230"/>
            <a:ext cx="105204" cy="826967"/>
            <a:chOff x="4257720" y="1756080"/>
            <a:chExt cx="105204" cy="826967"/>
          </a:xfrm>
        </p:grpSpPr>
        <p:sp>
          <p:nvSpPr>
            <p:cNvPr id="703" name="Google Shape;703;p23"/>
            <p:cNvSpPr/>
            <p:nvPr/>
          </p:nvSpPr>
          <p:spPr>
            <a:xfrm>
              <a:off x="4257720" y="25304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243F"/>
            </a:solidFill>
            <a:ln>
              <a:noFill/>
            </a:ln>
          </p:spPr>
        </p:sp>
        <p:sp>
          <p:nvSpPr>
            <p:cNvPr id="704" name="Google Shape;704;p23"/>
            <p:cNvSpPr/>
            <p:nvPr/>
          </p:nvSpPr>
          <p:spPr>
            <a:xfrm>
              <a:off x="4257720" y="241956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243F"/>
            </a:solidFill>
            <a:ln>
              <a:noFill/>
            </a:ln>
          </p:spPr>
        </p:sp>
        <p:sp>
          <p:nvSpPr>
            <p:cNvPr id="705" name="Google Shape;705;p23"/>
            <p:cNvSpPr/>
            <p:nvPr/>
          </p:nvSpPr>
          <p:spPr>
            <a:xfrm>
              <a:off x="4257720" y="23090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243F"/>
            </a:solidFill>
            <a:ln>
              <a:noFill/>
            </a:ln>
          </p:spPr>
        </p:sp>
        <p:sp>
          <p:nvSpPr>
            <p:cNvPr id="706" name="Google Shape;706;p23"/>
            <p:cNvSpPr/>
            <p:nvPr/>
          </p:nvSpPr>
          <p:spPr>
            <a:xfrm>
              <a:off x="4257720" y="219852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243F"/>
            </a:solidFill>
            <a:ln>
              <a:noFill/>
            </a:ln>
          </p:spPr>
        </p:sp>
        <p:sp>
          <p:nvSpPr>
            <p:cNvPr id="707" name="Google Shape;707;p23"/>
            <p:cNvSpPr/>
            <p:nvPr/>
          </p:nvSpPr>
          <p:spPr>
            <a:xfrm>
              <a:off x="4257720" y="20880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243F"/>
            </a:solidFill>
            <a:ln>
              <a:noFill/>
            </a:ln>
          </p:spPr>
        </p:sp>
        <p:sp>
          <p:nvSpPr>
            <p:cNvPr id="708" name="Google Shape;708;p23"/>
            <p:cNvSpPr/>
            <p:nvPr/>
          </p:nvSpPr>
          <p:spPr>
            <a:xfrm>
              <a:off x="4257720" y="19774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243F"/>
            </a:solidFill>
            <a:ln>
              <a:noFill/>
            </a:ln>
          </p:spPr>
        </p:sp>
        <p:sp>
          <p:nvSpPr>
            <p:cNvPr id="709" name="Google Shape;709;p23"/>
            <p:cNvSpPr/>
            <p:nvPr/>
          </p:nvSpPr>
          <p:spPr>
            <a:xfrm>
              <a:off x="4257720" y="18666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243F"/>
            </a:solidFill>
            <a:ln>
              <a:noFill/>
            </a:ln>
          </p:spPr>
        </p:sp>
        <p:sp>
          <p:nvSpPr>
            <p:cNvPr id="710" name="Google Shape;710;p23"/>
            <p:cNvSpPr/>
            <p:nvPr/>
          </p:nvSpPr>
          <p:spPr>
            <a:xfrm>
              <a:off x="4257720" y="17560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243F"/>
            </a:solidFill>
            <a:ln>
              <a:noFill/>
            </a:ln>
          </p:spPr>
        </p:sp>
      </p:grpSp>
      <p:grpSp>
        <p:nvGrpSpPr>
          <p:cNvPr id="711" name="Google Shape;711;p23"/>
          <p:cNvGrpSpPr/>
          <p:nvPr/>
        </p:nvGrpSpPr>
        <p:grpSpPr>
          <a:xfrm>
            <a:off x="-510264" y="-399302"/>
            <a:ext cx="1811941" cy="6031652"/>
            <a:chOff x="-510264" y="-399302"/>
            <a:chExt cx="1811941" cy="6031652"/>
          </a:xfrm>
        </p:grpSpPr>
        <p:grpSp>
          <p:nvGrpSpPr>
            <p:cNvPr id="712" name="Google Shape;712;p23"/>
            <p:cNvGrpSpPr/>
            <p:nvPr/>
          </p:nvGrpSpPr>
          <p:grpSpPr>
            <a:xfrm rot="5400000">
              <a:off x="-497258" y="-412309"/>
              <a:ext cx="1785928" cy="1811941"/>
              <a:chOff x="6247080" y="3314880"/>
              <a:chExt cx="1785928" cy="1811941"/>
            </a:xfrm>
          </p:grpSpPr>
          <p:sp>
            <p:nvSpPr>
              <p:cNvPr id="713" name="Google Shape;713;p23"/>
              <p:cNvSpPr/>
              <p:nvPr/>
            </p:nvSpPr>
            <p:spPr>
              <a:xfrm>
                <a:off x="6634440" y="3702240"/>
                <a:ext cx="1010803" cy="1424273"/>
              </a:xfrm>
              <a:custGeom>
                <a:avLst/>
                <a:gdLst/>
                <a:ahLst/>
                <a:cxnLst/>
                <a:rect l="l" t="t" r="r" b="b"/>
                <a:pathLst>
                  <a:path w="1010803" h="1424273" extrusionOk="0">
                    <a:moveTo>
                      <a:pt x="1010803" y="1424273"/>
                    </a:moveTo>
                    <a:lnTo>
                      <a:pt x="1010803" y="71056"/>
                    </a:lnTo>
                    <a:cubicBezTo>
                      <a:pt x="1010803" y="31880"/>
                      <a:pt x="978922" y="0"/>
                      <a:pt x="939746" y="0"/>
                    </a:cubicBezTo>
                    <a:lnTo>
                      <a:pt x="71056" y="0"/>
                    </a:lnTo>
                    <a:cubicBezTo>
                      <a:pt x="31880" y="0"/>
                      <a:pt x="0" y="31871"/>
                      <a:pt x="0" y="71056"/>
                    </a:cubicBezTo>
                    <a:lnTo>
                      <a:pt x="0" y="7105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6247080" y="3314880"/>
                <a:ext cx="1785928" cy="1811836"/>
              </a:xfrm>
              <a:custGeom>
                <a:avLst/>
                <a:gdLst/>
                <a:ahLst/>
                <a:cxnLst/>
                <a:rect l="l" t="t" r="r" b="b"/>
                <a:pathLst>
                  <a:path w="1785928" h="1811836" extrusionOk="0">
                    <a:moveTo>
                      <a:pt x="0" y="458619"/>
                    </a:moveTo>
                    <a:lnTo>
                      <a:pt x="0" y="458619"/>
                    </a:lnTo>
                    <a:cubicBezTo>
                      <a:pt x="0" y="205730"/>
                      <a:pt x="205740" y="0"/>
                      <a:pt x="458619" y="0"/>
                    </a:cubicBezTo>
                    <a:lnTo>
                      <a:pt x="1327309" y="0"/>
                    </a:lnTo>
                    <a:cubicBezTo>
                      <a:pt x="1580198" y="0"/>
                      <a:pt x="1785928" y="205740"/>
                      <a:pt x="1785928" y="458619"/>
                    </a:cubicBezTo>
                    <a:lnTo>
                      <a:pt x="1785928" y="181183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6570000" y="3637800"/>
                <a:ext cx="1139981" cy="1488862"/>
              </a:xfrm>
              <a:custGeom>
                <a:avLst/>
                <a:gdLst/>
                <a:ahLst/>
                <a:cxnLst/>
                <a:rect l="l" t="t" r="r" b="b"/>
                <a:pathLst>
                  <a:path w="1139981" h="1488862" extrusionOk="0">
                    <a:moveTo>
                      <a:pt x="1139981" y="1488862"/>
                    </a:moveTo>
                    <a:lnTo>
                      <a:pt x="1139981" y="135645"/>
                    </a:lnTo>
                    <a:cubicBezTo>
                      <a:pt x="1139981" y="60855"/>
                      <a:pt x="1079125" y="0"/>
                      <a:pt x="1004335" y="0"/>
                    </a:cubicBezTo>
                    <a:lnTo>
                      <a:pt x="135646" y="0"/>
                    </a:lnTo>
                    <a:cubicBezTo>
                      <a:pt x="60855" y="0"/>
                      <a:pt x="0" y="60855"/>
                      <a:pt x="0" y="135645"/>
                    </a:cubicBezTo>
                    <a:lnTo>
                      <a:pt x="0" y="13564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6311520" y="3379320"/>
                <a:ext cx="1656750" cy="1747247"/>
              </a:xfrm>
              <a:custGeom>
                <a:avLst/>
                <a:gdLst/>
                <a:ahLst/>
                <a:cxnLst/>
                <a:rect l="l" t="t" r="r" b="b"/>
                <a:pathLst>
                  <a:path w="1656750" h="1747247" extrusionOk="0">
                    <a:moveTo>
                      <a:pt x="0" y="394030"/>
                    </a:moveTo>
                    <a:lnTo>
                      <a:pt x="0" y="394030"/>
                    </a:lnTo>
                    <a:cubicBezTo>
                      <a:pt x="0" y="176765"/>
                      <a:pt x="176755" y="0"/>
                      <a:pt x="394030" y="0"/>
                    </a:cubicBezTo>
                    <a:lnTo>
                      <a:pt x="1262720" y="0"/>
                    </a:lnTo>
                    <a:cubicBezTo>
                      <a:pt x="1479985" y="0"/>
                      <a:pt x="1656750" y="176755"/>
                      <a:pt x="1656750" y="394030"/>
                    </a:cubicBezTo>
                    <a:lnTo>
                      <a:pt x="1656750" y="174724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6505200" y="3573360"/>
                <a:ext cx="1269178" cy="1553461"/>
              </a:xfrm>
              <a:custGeom>
                <a:avLst/>
                <a:gdLst/>
                <a:ahLst/>
                <a:cxnLst/>
                <a:rect l="l" t="t" r="r" b="b"/>
                <a:pathLst>
                  <a:path w="1269178" h="1553461" extrusionOk="0">
                    <a:moveTo>
                      <a:pt x="1269178" y="1553461"/>
                    </a:moveTo>
                    <a:lnTo>
                      <a:pt x="1269178" y="200244"/>
                    </a:lnTo>
                    <a:cubicBezTo>
                      <a:pt x="1269178" y="89830"/>
                      <a:pt x="1179347" y="0"/>
                      <a:pt x="1068934" y="0"/>
                    </a:cubicBezTo>
                    <a:lnTo>
                      <a:pt x="200244" y="0"/>
                    </a:lnTo>
                    <a:cubicBezTo>
                      <a:pt x="89830" y="0"/>
                      <a:pt x="0" y="89830"/>
                      <a:pt x="0" y="20024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6376320" y="3444120"/>
                <a:ext cx="1527553" cy="1682648"/>
              </a:xfrm>
              <a:custGeom>
                <a:avLst/>
                <a:gdLst/>
                <a:ahLst/>
                <a:cxnLst/>
                <a:rect l="l" t="t" r="r" b="b"/>
                <a:pathLst>
                  <a:path w="1527553" h="1682648" extrusionOk="0">
                    <a:moveTo>
                      <a:pt x="0" y="329432"/>
                    </a:moveTo>
                    <a:cubicBezTo>
                      <a:pt x="0" y="147780"/>
                      <a:pt x="147790" y="0"/>
                      <a:pt x="329432" y="0"/>
                    </a:cubicBezTo>
                    <a:lnTo>
                      <a:pt x="1198121" y="0"/>
                    </a:lnTo>
                    <a:cubicBezTo>
                      <a:pt x="1379773" y="0"/>
                      <a:pt x="1527553" y="147790"/>
                      <a:pt x="1527553" y="329432"/>
                    </a:cubicBezTo>
                    <a:lnTo>
                      <a:pt x="1527553" y="16826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6440760" y="3508560"/>
                <a:ext cx="1398375" cy="1618059"/>
              </a:xfrm>
              <a:custGeom>
                <a:avLst/>
                <a:gdLst/>
                <a:ahLst/>
                <a:cxnLst/>
                <a:rect l="l" t="t" r="r" b="b"/>
                <a:pathLst>
                  <a:path w="1398375" h="1618059" extrusionOk="0">
                    <a:moveTo>
                      <a:pt x="0" y="264843"/>
                    </a:moveTo>
                    <a:lnTo>
                      <a:pt x="0" y="264843"/>
                    </a:lnTo>
                    <a:cubicBezTo>
                      <a:pt x="0" y="118577"/>
                      <a:pt x="118577" y="0"/>
                      <a:pt x="264843" y="0"/>
                    </a:cubicBezTo>
                    <a:lnTo>
                      <a:pt x="1133532" y="0"/>
                    </a:lnTo>
                    <a:cubicBezTo>
                      <a:pt x="1279798" y="0"/>
                      <a:pt x="1398375" y="118577"/>
                      <a:pt x="1398375" y="264843"/>
                    </a:cubicBezTo>
                    <a:lnTo>
                      <a:pt x="1398375" y="161805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23"/>
            <p:cNvGrpSpPr/>
            <p:nvPr/>
          </p:nvGrpSpPr>
          <p:grpSpPr>
            <a:xfrm rot="10800000">
              <a:off x="-8921" y="3946020"/>
              <a:ext cx="1159735" cy="1686330"/>
              <a:chOff x="3150720" y="1489680"/>
              <a:chExt cx="1159735" cy="1686330"/>
            </a:xfrm>
          </p:grpSpPr>
          <p:sp>
            <p:nvSpPr>
              <p:cNvPr id="721" name="Google Shape;721;p23"/>
              <p:cNvSpPr/>
              <p:nvPr/>
            </p:nvSpPr>
            <p:spPr>
              <a:xfrm>
                <a:off x="3150720" y="1889640"/>
                <a:ext cx="1159726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26" h="1286370" extrusionOk="0">
                    <a:moveTo>
                      <a:pt x="1159726" y="1286370"/>
                    </a:moveTo>
                    <a:lnTo>
                      <a:pt x="1159726" y="1286370"/>
                    </a:lnTo>
                    <a:cubicBezTo>
                      <a:pt x="856526" y="1286370"/>
                      <a:pt x="609857" y="1039692"/>
                      <a:pt x="609857" y="736502"/>
                    </a:cubicBezTo>
                    <a:lnTo>
                      <a:pt x="609857" y="306600"/>
                    </a:lnTo>
                    <a:cubicBezTo>
                      <a:pt x="609857" y="137541"/>
                      <a:pt x="472316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3150720" y="1489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92829" y="0"/>
                      <a:pt x="1009774" y="316935"/>
                      <a:pt x="1009774" y="706507"/>
                    </a:cubicBezTo>
                    <a:lnTo>
                      <a:pt x="1009774" y="1136409"/>
                    </a:lnTo>
                    <a:cubicBezTo>
                      <a:pt x="1009774" y="1219095"/>
                      <a:pt x="1077049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3150720" y="1822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lnTo>
                      <a:pt x="1159735" y="1286370"/>
                    </a:lnTo>
                    <a:cubicBezTo>
                      <a:pt x="893283" y="1286370"/>
                      <a:pt x="676513" y="1069600"/>
                      <a:pt x="676513" y="803148"/>
                    </a:cubicBezTo>
                    <a:lnTo>
                      <a:pt x="676513" y="373247"/>
                    </a:lnTo>
                    <a:cubicBezTo>
                      <a:pt x="676513" y="167430"/>
                      <a:pt x="509083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3150720" y="15562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56082" y="0"/>
                      <a:pt x="943118" y="287036"/>
                      <a:pt x="943118" y="639851"/>
                    </a:cubicBezTo>
                    <a:lnTo>
                      <a:pt x="943118" y="1069753"/>
                    </a:lnTo>
                    <a:cubicBezTo>
                      <a:pt x="943118" y="1189196"/>
                      <a:pt x="1040292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3150720" y="17560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cubicBezTo>
                      <a:pt x="930040" y="1286370"/>
                      <a:pt x="743169" y="1099499"/>
                      <a:pt x="743169" y="869804"/>
                    </a:cubicBezTo>
                    <a:lnTo>
                      <a:pt x="743169" y="439903"/>
                    </a:lnTo>
                    <a:cubicBezTo>
                      <a:pt x="743169" y="197339"/>
                      <a:pt x="545830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3150720" y="16228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19335" y="0"/>
                      <a:pt x="876471" y="257137"/>
                      <a:pt x="876471" y="573205"/>
                    </a:cubicBezTo>
                    <a:lnTo>
                      <a:pt x="876471" y="1003106"/>
                    </a:lnTo>
                    <a:cubicBezTo>
                      <a:pt x="876471" y="1159297"/>
                      <a:pt x="1003545" y="1286370"/>
                      <a:pt x="1159735" y="128637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3150720" y="16894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583025" y="0"/>
                      <a:pt x="809815" y="226790"/>
                      <a:pt x="809815" y="506549"/>
                    </a:cubicBezTo>
                    <a:lnTo>
                      <a:pt x="809815" y="936450"/>
                    </a:lnTo>
                    <a:cubicBezTo>
                      <a:pt x="809815" y="1129703"/>
                      <a:pt x="966483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8" name="Google Shape;72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 flipH="1">
            <a:off x="-10515" y="2962766"/>
            <a:ext cx="10140372" cy="3009009"/>
            <a:chOff x="-996675" y="2962766"/>
            <a:chExt cx="10140372" cy="3009009"/>
          </a:xfrm>
        </p:grpSpPr>
        <p:sp>
          <p:nvSpPr>
            <p:cNvPr id="101" name="Google Shape;101;p4"/>
            <p:cNvSpPr/>
            <p:nvPr/>
          </p:nvSpPr>
          <p:spPr>
            <a:xfrm>
              <a:off x="8540450" y="2962766"/>
              <a:ext cx="603247" cy="1206494"/>
            </a:xfrm>
            <a:custGeom>
              <a:avLst/>
              <a:gdLst/>
              <a:ahLst/>
              <a:cxnLst/>
              <a:rect l="l" t="t" r="r" b="b"/>
              <a:pathLst>
                <a:path w="603247" h="1206494" extrusionOk="0">
                  <a:moveTo>
                    <a:pt x="603247" y="873128"/>
                  </a:moveTo>
                  <a:cubicBezTo>
                    <a:pt x="454200" y="873128"/>
                    <a:pt x="333375" y="752304"/>
                    <a:pt x="333375" y="603256"/>
                  </a:cubicBezTo>
                  <a:cubicBezTo>
                    <a:pt x="333375" y="454209"/>
                    <a:pt x="454200" y="333385"/>
                    <a:pt x="603247" y="333385"/>
                  </a:cubicBezTo>
                  <a:lnTo>
                    <a:pt x="603247" y="0"/>
                  </a:lnTo>
                  <a:cubicBezTo>
                    <a:pt x="270081" y="0"/>
                    <a:pt x="0" y="270081"/>
                    <a:pt x="0" y="603247"/>
                  </a:cubicBezTo>
                  <a:cubicBezTo>
                    <a:pt x="0" y="936412"/>
                    <a:pt x="270081" y="1206494"/>
                    <a:pt x="603247" y="1206494"/>
                  </a:cubicBezTo>
                  <a:lnTo>
                    <a:pt x="603247" y="8731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-996675" y="4043075"/>
              <a:ext cx="1928700" cy="1928700"/>
            </a:xfrm>
            <a:prstGeom prst="donut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-586944" y="2416077"/>
            <a:ext cx="9623379" cy="2643831"/>
            <a:chOff x="-586944" y="2140527"/>
            <a:chExt cx="9623379" cy="2643831"/>
          </a:xfrm>
        </p:grpSpPr>
        <p:grpSp>
          <p:nvGrpSpPr>
            <p:cNvPr id="104" name="Google Shape;104;p4"/>
            <p:cNvGrpSpPr/>
            <p:nvPr/>
          </p:nvGrpSpPr>
          <p:grpSpPr>
            <a:xfrm rot="-5400000">
              <a:off x="-740005" y="3213199"/>
              <a:ext cx="1724220" cy="1418098"/>
              <a:chOff x="6730920" y="1497960"/>
              <a:chExt cx="1724220" cy="1418098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7016760" y="1497960"/>
                <a:ext cx="14382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132618" extrusionOk="0">
                    <a:moveTo>
                      <a:pt x="0" y="570643"/>
                    </a:moveTo>
                    <a:lnTo>
                      <a:pt x="0" y="818293"/>
                    </a:lnTo>
                    <a:cubicBezTo>
                      <a:pt x="0" y="991610"/>
                      <a:pt x="141008" y="1132618"/>
                      <a:pt x="314325" y="1132618"/>
                    </a:cubicBezTo>
                    <a:cubicBezTo>
                      <a:pt x="487642" y="1132618"/>
                      <a:pt x="628650" y="991610"/>
                      <a:pt x="628650" y="818293"/>
                    </a:cubicBezTo>
                    <a:lnTo>
                      <a:pt x="628650" y="600075"/>
                    </a:lnTo>
                    <a:cubicBezTo>
                      <a:pt x="628650" y="269196"/>
                      <a:pt x="897846" y="0"/>
                      <a:pt x="1228725" y="0"/>
                    </a:cubicBezTo>
                    <a:lnTo>
                      <a:pt x="143827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6730920" y="1783440"/>
                <a:ext cx="17240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1132618" extrusionOk="0">
                    <a:moveTo>
                      <a:pt x="1724025" y="0"/>
                    </a:moveTo>
                    <a:lnTo>
                      <a:pt x="1514475" y="0"/>
                    </a:lnTo>
                    <a:cubicBezTo>
                      <a:pt x="1341158" y="0"/>
                      <a:pt x="1200150" y="141008"/>
                      <a:pt x="1200150" y="314325"/>
                    </a:cubicBezTo>
                    <a:lnTo>
                      <a:pt x="1200150" y="532543"/>
                    </a:lnTo>
                    <a:cubicBezTo>
                      <a:pt x="1200150" y="863422"/>
                      <a:pt x="930955" y="1132618"/>
                      <a:pt x="600075" y="1132618"/>
                    </a:cubicBezTo>
                    <a:cubicBezTo>
                      <a:pt x="269196" y="1132618"/>
                      <a:pt x="0" y="863422"/>
                      <a:pt x="0" y="532543"/>
                    </a:cubicBezTo>
                    <a:lnTo>
                      <a:pt x="0" y="28489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6969240" y="1545480"/>
                <a:ext cx="14859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1132618" extrusionOk="0">
                    <a:moveTo>
                      <a:pt x="0" y="523018"/>
                    </a:moveTo>
                    <a:lnTo>
                      <a:pt x="0" y="770668"/>
                    </a:lnTo>
                    <a:cubicBezTo>
                      <a:pt x="0" y="970245"/>
                      <a:pt x="162373" y="1132618"/>
                      <a:pt x="361950" y="1132618"/>
                    </a:cubicBezTo>
                    <a:cubicBezTo>
                      <a:pt x="561527" y="1132618"/>
                      <a:pt x="723900" y="970245"/>
                      <a:pt x="723900" y="770668"/>
                    </a:cubicBezTo>
                    <a:lnTo>
                      <a:pt x="723900" y="552450"/>
                    </a:lnTo>
                    <a:cubicBezTo>
                      <a:pt x="723900" y="247831"/>
                      <a:pt x="971722" y="0"/>
                      <a:pt x="1276350" y="0"/>
                    </a:cubicBezTo>
                    <a:lnTo>
                      <a:pt x="148590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6778440" y="1735920"/>
                <a:ext cx="16764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76400" h="1132618" extrusionOk="0">
                    <a:moveTo>
                      <a:pt x="1676400" y="0"/>
                    </a:moveTo>
                    <a:lnTo>
                      <a:pt x="1466850" y="0"/>
                    </a:lnTo>
                    <a:cubicBezTo>
                      <a:pt x="1267273" y="0"/>
                      <a:pt x="1104900" y="162373"/>
                      <a:pt x="1104900" y="361950"/>
                    </a:cubicBezTo>
                    <a:lnTo>
                      <a:pt x="1104900" y="580168"/>
                    </a:lnTo>
                    <a:cubicBezTo>
                      <a:pt x="1104900" y="884787"/>
                      <a:pt x="857069" y="1132618"/>
                      <a:pt x="552450" y="1132618"/>
                    </a:cubicBezTo>
                    <a:cubicBezTo>
                      <a:pt x="247831" y="1132618"/>
                      <a:pt x="0" y="884787"/>
                      <a:pt x="0" y="580168"/>
                    </a:cubicBezTo>
                    <a:lnTo>
                      <a:pt x="0" y="33251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6921360" y="1593000"/>
                <a:ext cx="15335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33525" h="1132618" extrusionOk="0">
                    <a:moveTo>
                      <a:pt x="0" y="475393"/>
                    </a:moveTo>
                    <a:lnTo>
                      <a:pt x="0" y="723043"/>
                    </a:lnTo>
                    <a:cubicBezTo>
                      <a:pt x="0" y="948880"/>
                      <a:pt x="183728" y="1132618"/>
                      <a:pt x="409575" y="1132618"/>
                    </a:cubicBezTo>
                    <a:cubicBezTo>
                      <a:pt x="635422" y="1132618"/>
                      <a:pt x="819150" y="948880"/>
                      <a:pt x="819150" y="723043"/>
                    </a:cubicBezTo>
                    <a:lnTo>
                      <a:pt x="819150" y="504825"/>
                    </a:lnTo>
                    <a:cubicBezTo>
                      <a:pt x="819150" y="226466"/>
                      <a:pt x="1045617" y="0"/>
                      <a:pt x="1323975" y="0"/>
                    </a:cubicBezTo>
                    <a:lnTo>
                      <a:pt x="153352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6826320" y="1688400"/>
                <a:ext cx="16287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28775" h="1132618" extrusionOk="0">
                    <a:moveTo>
                      <a:pt x="1628775" y="0"/>
                    </a:moveTo>
                    <a:lnTo>
                      <a:pt x="1419225" y="0"/>
                    </a:lnTo>
                    <a:cubicBezTo>
                      <a:pt x="1193387" y="0"/>
                      <a:pt x="1009650" y="183737"/>
                      <a:pt x="1009650" y="409575"/>
                    </a:cubicBezTo>
                    <a:lnTo>
                      <a:pt x="1009650" y="627793"/>
                    </a:lnTo>
                    <a:cubicBezTo>
                      <a:pt x="1009650" y="906151"/>
                      <a:pt x="783184" y="1132618"/>
                      <a:pt x="504825" y="1132618"/>
                    </a:cubicBezTo>
                    <a:cubicBezTo>
                      <a:pt x="226466" y="1132618"/>
                      <a:pt x="0" y="906151"/>
                      <a:pt x="0" y="627793"/>
                    </a:cubicBezTo>
                    <a:lnTo>
                      <a:pt x="0" y="3801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6873840" y="1640520"/>
                <a:ext cx="158115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81150" h="1132618" extrusionOk="0">
                    <a:moveTo>
                      <a:pt x="0" y="427768"/>
                    </a:moveTo>
                    <a:lnTo>
                      <a:pt x="0" y="675418"/>
                    </a:lnTo>
                    <a:cubicBezTo>
                      <a:pt x="0" y="927926"/>
                      <a:pt x="204692" y="1132618"/>
                      <a:pt x="457200" y="1132618"/>
                    </a:cubicBezTo>
                    <a:lnTo>
                      <a:pt x="457200" y="1132618"/>
                    </a:lnTo>
                    <a:cubicBezTo>
                      <a:pt x="709708" y="1132618"/>
                      <a:pt x="914400" y="927926"/>
                      <a:pt x="914400" y="675418"/>
                    </a:cubicBezTo>
                    <a:lnTo>
                      <a:pt x="914400" y="457200"/>
                    </a:lnTo>
                    <a:cubicBezTo>
                      <a:pt x="914400" y="204692"/>
                      <a:pt x="1119093" y="0"/>
                      <a:pt x="1371600" y="0"/>
                    </a:cubicBezTo>
                    <a:lnTo>
                      <a:pt x="158115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4"/>
            <p:cNvGrpSpPr/>
            <p:nvPr/>
          </p:nvGrpSpPr>
          <p:grpSpPr>
            <a:xfrm rot="5400000" flipH="1">
              <a:off x="8492447" y="2271120"/>
              <a:ext cx="674580" cy="413395"/>
              <a:chOff x="5942880" y="2140920"/>
              <a:chExt cx="674580" cy="413395"/>
            </a:xfrm>
          </p:grpSpPr>
          <p:sp>
            <p:nvSpPr>
              <p:cNvPr id="113" name="Google Shape;113;p4"/>
              <p:cNvSpPr/>
              <p:nvPr/>
            </p:nvSpPr>
            <p:spPr>
              <a:xfrm>
                <a:off x="594288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14" name="Google Shape;114;p4"/>
              <p:cNvSpPr/>
              <p:nvPr/>
            </p:nvSpPr>
            <p:spPr>
              <a:xfrm>
                <a:off x="599400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15" name="Google Shape;115;p4"/>
              <p:cNvSpPr/>
              <p:nvPr/>
            </p:nvSpPr>
            <p:spPr>
              <a:xfrm>
                <a:off x="604512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16" name="Google Shape;116;p4"/>
              <p:cNvSpPr/>
              <p:nvPr/>
            </p:nvSpPr>
            <p:spPr>
              <a:xfrm>
                <a:off x="609624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17" name="Google Shape;117;p4"/>
              <p:cNvSpPr/>
              <p:nvPr/>
            </p:nvSpPr>
            <p:spPr>
              <a:xfrm>
                <a:off x="614772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18" name="Google Shape;118;p4"/>
              <p:cNvSpPr/>
              <p:nvPr/>
            </p:nvSpPr>
            <p:spPr>
              <a:xfrm>
                <a:off x="619884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19" name="Google Shape;119;p4"/>
              <p:cNvSpPr/>
              <p:nvPr/>
            </p:nvSpPr>
            <p:spPr>
              <a:xfrm>
                <a:off x="624996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0" name="Google Shape;120;p4"/>
              <p:cNvSpPr/>
              <p:nvPr/>
            </p:nvSpPr>
            <p:spPr>
              <a:xfrm>
                <a:off x="630108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1" name="Google Shape;121;p4"/>
              <p:cNvSpPr/>
              <p:nvPr/>
            </p:nvSpPr>
            <p:spPr>
              <a:xfrm>
                <a:off x="635220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2" name="Google Shape;122;p4"/>
              <p:cNvSpPr/>
              <p:nvPr/>
            </p:nvSpPr>
            <p:spPr>
              <a:xfrm>
                <a:off x="640368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3" name="Google Shape;123;p4"/>
              <p:cNvSpPr/>
              <p:nvPr/>
            </p:nvSpPr>
            <p:spPr>
              <a:xfrm>
                <a:off x="645480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4" name="Google Shape;124;p4"/>
              <p:cNvSpPr/>
              <p:nvPr/>
            </p:nvSpPr>
            <p:spPr>
              <a:xfrm>
                <a:off x="650592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5" name="Google Shape;125;p4"/>
              <p:cNvSpPr/>
              <p:nvPr/>
            </p:nvSpPr>
            <p:spPr>
              <a:xfrm>
                <a:off x="655704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126" name="Google Shape;126;p4"/>
              <p:cNvSpPr/>
              <p:nvPr/>
            </p:nvSpPr>
            <p:spPr>
              <a:xfrm>
                <a:off x="660816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</p:grpSp>
      </p:grpSp>
      <p:grpSp>
        <p:nvGrpSpPr>
          <p:cNvPr id="127" name="Google Shape;127;p4"/>
          <p:cNvGrpSpPr/>
          <p:nvPr/>
        </p:nvGrpSpPr>
        <p:grpSpPr>
          <a:xfrm flipH="1">
            <a:off x="335283" y="234030"/>
            <a:ext cx="105204" cy="826967"/>
            <a:chOff x="4257720" y="1756080"/>
            <a:chExt cx="105204" cy="826967"/>
          </a:xfrm>
        </p:grpSpPr>
        <p:sp>
          <p:nvSpPr>
            <p:cNvPr id="128" name="Google Shape;128;p4"/>
            <p:cNvSpPr/>
            <p:nvPr/>
          </p:nvSpPr>
          <p:spPr>
            <a:xfrm>
              <a:off x="4257720" y="25304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29" name="Google Shape;129;p4"/>
            <p:cNvSpPr/>
            <p:nvPr/>
          </p:nvSpPr>
          <p:spPr>
            <a:xfrm>
              <a:off x="4257720" y="241956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30" name="Google Shape;130;p4"/>
            <p:cNvSpPr/>
            <p:nvPr/>
          </p:nvSpPr>
          <p:spPr>
            <a:xfrm>
              <a:off x="4257720" y="23090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31" name="Google Shape;131;p4"/>
            <p:cNvSpPr/>
            <p:nvPr/>
          </p:nvSpPr>
          <p:spPr>
            <a:xfrm>
              <a:off x="4257720" y="219852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32" name="Google Shape;132;p4"/>
            <p:cNvSpPr/>
            <p:nvPr/>
          </p:nvSpPr>
          <p:spPr>
            <a:xfrm>
              <a:off x="4257720" y="20880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33" name="Google Shape;133;p4"/>
            <p:cNvSpPr/>
            <p:nvPr/>
          </p:nvSpPr>
          <p:spPr>
            <a:xfrm>
              <a:off x="4257720" y="19774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34" name="Google Shape;134;p4"/>
            <p:cNvSpPr/>
            <p:nvPr/>
          </p:nvSpPr>
          <p:spPr>
            <a:xfrm>
              <a:off x="4257720" y="18666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35" name="Google Shape;135;p4"/>
            <p:cNvSpPr/>
            <p:nvPr/>
          </p:nvSpPr>
          <p:spPr>
            <a:xfrm>
              <a:off x="4257720" y="17560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36" name="Google Shape;13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5939099" y="215662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699300" y="215662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subTitle" idx="3"/>
          </p:nvPr>
        </p:nvSpPr>
        <p:spPr>
          <a:xfrm>
            <a:off x="699300" y="1771929"/>
            <a:ext cx="2505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972472" y="4595751"/>
            <a:ext cx="1095329" cy="547664"/>
          </a:xfrm>
          <a:custGeom>
            <a:avLst/>
            <a:gdLst/>
            <a:ahLst/>
            <a:cxnLst/>
            <a:rect l="l" t="t" r="r" b="b"/>
            <a:pathLst>
              <a:path w="869309" h="434654" extrusionOk="0">
                <a:moveTo>
                  <a:pt x="434654" y="266929"/>
                </a:moveTo>
                <a:cubicBezTo>
                  <a:pt x="527285" y="266929"/>
                  <a:pt x="602380" y="342024"/>
                  <a:pt x="602380" y="434654"/>
                </a:cubicBezTo>
                <a:lnTo>
                  <a:pt x="869309" y="434654"/>
                </a:lnTo>
                <a:cubicBezTo>
                  <a:pt x="869309" y="194605"/>
                  <a:pt x="674713" y="0"/>
                  <a:pt x="434654" y="0"/>
                </a:cubicBezTo>
                <a:cubicBezTo>
                  <a:pt x="194596" y="0"/>
                  <a:pt x="0" y="194596"/>
                  <a:pt x="0" y="434654"/>
                </a:cubicBezTo>
                <a:lnTo>
                  <a:pt x="266928" y="434654"/>
                </a:lnTo>
                <a:cubicBezTo>
                  <a:pt x="266928" y="342024"/>
                  <a:pt x="342024" y="266929"/>
                  <a:pt x="434654" y="2669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5939100" y="1771929"/>
            <a:ext cx="2505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-26480" y="5"/>
            <a:ext cx="9690836" cy="5435328"/>
            <a:chOff x="-26480" y="5"/>
            <a:chExt cx="9690836" cy="5435328"/>
          </a:xfrm>
        </p:grpSpPr>
        <p:grpSp>
          <p:nvGrpSpPr>
            <p:cNvPr id="145" name="Google Shape;145;p5"/>
            <p:cNvGrpSpPr/>
            <p:nvPr/>
          </p:nvGrpSpPr>
          <p:grpSpPr>
            <a:xfrm flipH="1">
              <a:off x="8568825" y="5"/>
              <a:ext cx="1095531" cy="2141268"/>
              <a:chOff x="8303400" y="3314880"/>
              <a:chExt cx="1095531" cy="2141268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8303400" y="3314880"/>
                <a:ext cx="707793" cy="1753695"/>
              </a:xfrm>
              <a:custGeom>
                <a:avLst/>
                <a:gdLst/>
                <a:ahLst/>
                <a:cxnLst/>
                <a:rect l="l" t="t" r="r" b="b"/>
                <a:pathLst>
                  <a:path w="707793" h="1753695" extrusionOk="0">
                    <a:moveTo>
                      <a:pt x="707793" y="0"/>
                    </a:moveTo>
                    <a:lnTo>
                      <a:pt x="707793" y="1247327"/>
                    </a:lnTo>
                    <a:cubicBezTo>
                      <a:pt x="707793" y="1526543"/>
                      <a:pt x="480641" y="1753695"/>
                      <a:pt x="201435" y="1753695"/>
                    </a:cubicBezTo>
                    <a:lnTo>
                      <a:pt x="0" y="17536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8505000" y="3314880"/>
                <a:ext cx="893931" cy="2141268"/>
              </a:xfrm>
              <a:custGeom>
                <a:avLst/>
                <a:gdLst/>
                <a:ahLst/>
                <a:cxnLst/>
                <a:rect l="l" t="t" r="r" b="b"/>
                <a:pathLst>
                  <a:path w="893931" h="2141268" extrusionOk="0">
                    <a:moveTo>
                      <a:pt x="893931" y="0"/>
                    </a:moveTo>
                    <a:lnTo>
                      <a:pt x="893931" y="1247327"/>
                    </a:lnTo>
                    <a:cubicBezTo>
                      <a:pt x="893931" y="1740246"/>
                      <a:pt x="492909" y="2141268"/>
                      <a:pt x="0" y="2141268"/>
                    </a:cubicBezTo>
                    <a:lnTo>
                      <a:pt x="0" y="214126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303400" y="3314880"/>
                <a:ext cx="772392" cy="1818294"/>
              </a:xfrm>
              <a:custGeom>
                <a:avLst/>
                <a:gdLst/>
                <a:ahLst/>
                <a:cxnLst/>
                <a:rect l="l" t="t" r="r" b="b"/>
                <a:pathLst>
                  <a:path w="772392" h="1818294" extrusionOk="0">
                    <a:moveTo>
                      <a:pt x="772392" y="0"/>
                    </a:moveTo>
                    <a:lnTo>
                      <a:pt x="772392" y="1247327"/>
                    </a:lnTo>
                    <a:cubicBezTo>
                      <a:pt x="772392" y="1562157"/>
                      <a:pt x="516255" y="1818294"/>
                      <a:pt x="201435" y="1818294"/>
                    </a:cubicBezTo>
                    <a:lnTo>
                      <a:pt x="0" y="18182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8505000" y="3314880"/>
                <a:ext cx="829333" cy="2076669"/>
              </a:xfrm>
              <a:custGeom>
                <a:avLst/>
                <a:gdLst/>
                <a:ahLst/>
                <a:cxnLst/>
                <a:rect l="l" t="t" r="r" b="b"/>
                <a:pathLst>
                  <a:path w="829333" h="2076669" extrusionOk="0">
                    <a:moveTo>
                      <a:pt x="829333" y="0"/>
                    </a:moveTo>
                    <a:lnTo>
                      <a:pt x="829333" y="1247327"/>
                    </a:lnTo>
                    <a:cubicBezTo>
                      <a:pt x="829333" y="1704623"/>
                      <a:pt x="457295" y="2076669"/>
                      <a:pt x="0" y="2076669"/>
                    </a:cubicBezTo>
                    <a:lnTo>
                      <a:pt x="0" y="207666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03400" y="3314880"/>
                <a:ext cx="836991" cy="1882883"/>
              </a:xfrm>
              <a:custGeom>
                <a:avLst/>
                <a:gdLst/>
                <a:ahLst/>
                <a:cxnLst/>
                <a:rect l="l" t="t" r="r" b="b"/>
                <a:pathLst>
                  <a:path w="836991" h="1882883" extrusionOk="0">
                    <a:moveTo>
                      <a:pt x="836991" y="0"/>
                    </a:moveTo>
                    <a:lnTo>
                      <a:pt x="836991" y="1247327"/>
                    </a:lnTo>
                    <a:cubicBezTo>
                      <a:pt x="836991" y="1597771"/>
                      <a:pt x="551888" y="1882883"/>
                      <a:pt x="201435" y="1882883"/>
                    </a:cubicBezTo>
                    <a:lnTo>
                      <a:pt x="0" y="18828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8303400" y="3314880"/>
                <a:ext cx="966178" cy="2012080"/>
              </a:xfrm>
              <a:custGeom>
                <a:avLst/>
                <a:gdLst/>
                <a:ahLst/>
                <a:cxnLst/>
                <a:rect l="l" t="t" r="r" b="b"/>
                <a:pathLst>
                  <a:path w="966178" h="2012080" extrusionOk="0">
                    <a:moveTo>
                      <a:pt x="966178" y="0"/>
                    </a:moveTo>
                    <a:lnTo>
                      <a:pt x="966178" y="1247327"/>
                    </a:lnTo>
                    <a:cubicBezTo>
                      <a:pt x="966178" y="1669009"/>
                      <a:pt x="623116" y="2012080"/>
                      <a:pt x="201435" y="2012080"/>
                    </a:cubicBezTo>
                    <a:lnTo>
                      <a:pt x="0" y="201208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8303400" y="3314880"/>
                <a:ext cx="901579" cy="1947472"/>
              </a:xfrm>
              <a:custGeom>
                <a:avLst/>
                <a:gdLst/>
                <a:ahLst/>
                <a:cxnLst/>
                <a:rect l="l" t="t" r="r" b="b"/>
                <a:pathLst>
                  <a:path w="901579" h="1947472" extrusionOk="0">
                    <a:moveTo>
                      <a:pt x="901579" y="0"/>
                    </a:moveTo>
                    <a:lnTo>
                      <a:pt x="901579" y="1247327"/>
                    </a:lnTo>
                    <a:cubicBezTo>
                      <a:pt x="901579" y="1634004"/>
                      <a:pt x="588112" y="1947472"/>
                      <a:pt x="201435" y="1947472"/>
                    </a:cubicBezTo>
                    <a:lnTo>
                      <a:pt x="0" y="19474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flipH="1">
              <a:off x="-26480" y="4017235"/>
              <a:ext cx="1724220" cy="1418098"/>
              <a:chOff x="6730920" y="1497960"/>
              <a:chExt cx="1724220" cy="1418098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7016760" y="1497960"/>
                <a:ext cx="14382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132618" extrusionOk="0">
                    <a:moveTo>
                      <a:pt x="0" y="570643"/>
                    </a:moveTo>
                    <a:lnTo>
                      <a:pt x="0" y="818293"/>
                    </a:lnTo>
                    <a:cubicBezTo>
                      <a:pt x="0" y="991610"/>
                      <a:pt x="141008" y="1132618"/>
                      <a:pt x="314325" y="1132618"/>
                    </a:cubicBezTo>
                    <a:cubicBezTo>
                      <a:pt x="487642" y="1132618"/>
                      <a:pt x="628650" y="991610"/>
                      <a:pt x="628650" y="818293"/>
                    </a:cubicBezTo>
                    <a:lnTo>
                      <a:pt x="628650" y="600075"/>
                    </a:lnTo>
                    <a:cubicBezTo>
                      <a:pt x="628650" y="269196"/>
                      <a:pt x="897846" y="0"/>
                      <a:pt x="1228725" y="0"/>
                    </a:cubicBezTo>
                    <a:lnTo>
                      <a:pt x="143827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6730920" y="1783440"/>
                <a:ext cx="17240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1132618" extrusionOk="0">
                    <a:moveTo>
                      <a:pt x="1724025" y="0"/>
                    </a:moveTo>
                    <a:lnTo>
                      <a:pt x="1514475" y="0"/>
                    </a:lnTo>
                    <a:cubicBezTo>
                      <a:pt x="1341158" y="0"/>
                      <a:pt x="1200150" y="141008"/>
                      <a:pt x="1200150" y="314325"/>
                    </a:cubicBezTo>
                    <a:lnTo>
                      <a:pt x="1200150" y="532543"/>
                    </a:lnTo>
                    <a:cubicBezTo>
                      <a:pt x="1200150" y="863422"/>
                      <a:pt x="930955" y="1132618"/>
                      <a:pt x="600075" y="1132618"/>
                    </a:cubicBezTo>
                    <a:cubicBezTo>
                      <a:pt x="269196" y="1132618"/>
                      <a:pt x="0" y="863422"/>
                      <a:pt x="0" y="532543"/>
                    </a:cubicBezTo>
                    <a:lnTo>
                      <a:pt x="0" y="28489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6969240" y="1545480"/>
                <a:ext cx="14859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1132618" extrusionOk="0">
                    <a:moveTo>
                      <a:pt x="0" y="523018"/>
                    </a:moveTo>
                    <a:lnTo>
                      <a:pt x="0" y="770668"/>
                    </a:lnTo>
                    <a:cubicBezTo>
                      <a:pt x="0" y="970245"/>
                      <a:pt x="162373" y="1132618"/>
                      <a:pt x="361950" y="1132618"/>
                    </a:cubicBezTo>
                    <a:cubicBezTo>
                      <a:pt x="561527" y="1132618"/>
                      <a:pt x="723900" y="970245"/>
                      <a:pt x="723900" y="770668"/>
                    </a:cubicBezTo>
                    <a:lnTo>
                      <a:pt x="723900" y="552450"/>
                    </a:lnTo>
                    <a:cubicBezTo>
                      <a:pt x="723900" y="247831"/>
                      <a:pt x="971722" y="0"/>
                      <a:pt x="1276350" y="0"/>
                    </a:cubicBezTo>
                    <a:lnTo>
                      <a:pt x="148590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6778440" y="1735920"/>
                <a:ext cx="16764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76400" h="1132618" extrusionOk="0">
                    <a:moveTo>
                      <a:pt x="1676400" y="0"/>
                    </a:moveTo>
                    <a:lnTo>
                      <a:pt x="1466850" y="0"/>
                    </a:lnTo>
                    <a:cubicBezTo>
                      <a:pt x="1267273" y="0"/>
                      <a:pt x="1104900" y="162373"/>
                      <a:pt x="1104900" y="361950"/>
                    </a:cubicBezTo>
                    <a:lnTo>
                      <a:pt x="1104900" y="580168"/>
                    </a:lnTo>
                    <a:cubicBezTo>
                      <a:pt x="1104900" y="884787"/>
                      <a:pt x="857069" y="1132618"/>
                      <a:pt x="552450" y="1132618"/>
                    </a:cubicBezTo>
                    <a:cubicBezTo>
                      <a:pt x="247831" y="1132618"/>
                      <a:pt x="0" y="884787"/>
                      <a:pt x="0" y="580168"/>
                    </a:cubicBezTo>
                    <a:lnTo>
                      <a:pt x="0" y="33251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6921360" y="1593000"/>
                <a:ext cx="15335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33525" h="1132618" extrusionOk="0">
                    <a:moveTo>
                      <a:pt x="0" y="475393"/>
                    </a:moveTo>
                    <a:lnTo>
                      <a:pt x="0" y="723043"/>
                    </a:lnTo>
                    <a:cubicBezTo>
                      <a:pt x="0" y="948880"/>
                      <a:pt x="183728" y="1132618"/>
                      <a:pt x="409575" y="1132618"/>
                    </a:cubicBezTo>
                    <a:cubicBezTo>
                      <a:pt x="635422" y="1132618"/>
                      <a:pt x="819150" y="948880"/>
                      <a:pt x="819150" y="723043"/>
                    </a:cubicBezTo>
                    <a:lnTo>
                      <a:pt x="819150" y="504825"/>
                    </a:lnTo>
                    <a:cubicBezTo>
                      <a:pt x="819150" y="226466"/>
                      <a:pt x="1045617" y="0"/>
                      <a:pt x="1323975" y="0"/>
                    </a:cubicBezTo>
                    <a:lnTo>
                      <a:pt x="153352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6826320" y="1688400"/>
                <a:ext cx="16287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28775" h="1132618" extrusionOk="0">
                    <a:moveTo>
                      <a:pt x="1628775" y="0"/>
                    </a:moveTo>
                    <a:lnTo>
                      <a:pt x="1419225" y="0"/>
                    </a:lnTo>
                    <a:cubicBezTo>
                      <a:pt x="1193387" y="0"/>
                      <a:pt x="1009650" y="183737"/>
                      <a:pt x="1009650" y="409575"/>
                    </a:cubicBezTo>
                    <a:lnTo>
                      <a:pt x="1009650" y="627793"/>
                    </a:lnTo>
                    <a:cubicBezTo>
                      <a:pt x="1009650" y="906151"/>
                      <a:pt x="783184" y="1132618"/>
                      <a:pt x="504825" y="1132618"/>
                    </a:cubicBezTo>
                    <a:cubicBezTo>
                      <a:pt x="226466" y="1132618"/>
                      <a:pt x="0" y="906151"/>
                      <a:pt x="0" y="627793"/>
                    </a:cubicBezTo>
                    <a:lnTo>
                      <a:pt x="0" y="3801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6873840" y="1640520"/>
                <a:ext cx="158115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81150" h="1132618" extrusionOk="0">
                    <a:moveTo>
                      <a:pt x="0" y="427768"/>
                    </a:moveTo>
                    <a:lnTo>
                      <a:pt x="0" y="675418"/>
                    </a:lnTo>
                    <a:cubicBezTo>
                      <a:pt x="0" y="927926"/>
                      <a:pt x="204692" y="1132618"/>
                      <a:pt x="457200" y="1132618"/>
                    </a:cubicBezTo>
                    <a:lnTo>
                      <a:pt x="457200" y="1132618"/>
                    </a:lnTo>
                    <a:cubicBezTo>
                      <a:pt x="709708" y="1132618"/>
                      <a:pt x="914400" y="927926"/>
                      <a:pt x="914400" y="675418"/>
                    </a:cubicBezTo>
                    <a:lnTo>
                      <a:pt x="914400" y="457200"/>
                    </a:lnTo>
                    <a:cubicBezTo>
                      <a:pt x="914400" y="204692"/>
                      <a:pt x="1119093" y="0"/>
                      <a:pt x="1371600" y="0"/>
                    </a:cubicBezTo>
                    <a:lnTo>
                      <a:pt x="158115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" name="Google Shape;16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4" name="Google Shape;164;p6"/>
          <p:cNvGrpSpPr/>
          <p:nvPr/>
        </p:nvGrpSpPr>
        <p:grpSpPr>
          <a:xfrm>
            <a:off x="-543031" y="-13633"/>
            <a:ext cx="9687023" cy="5580443"/>
            <a:chOff x="-543031" y="5"/>
            <a:chExt cx="9687023" cy="5580443"/>
          </a:xfrm>
        </p:grpSpPr>
        <p:grpSp>
          <p:nvGrpSpPr>
            <p:cNvPr id="165" name="Google Shape;165;p6"/>
            <p:cNvGrpSpPr/>
            <p:nvPr/>
          </p:nvGrpSpPr>
          <p:grpSpPr>
            <a:xfrm rot="5400000">
              <a:off x="-840000" y="296973"/>
              <a:ext cx="1658548" cy="1064611"/>
              <a:chOff x="5735520" y="1259640"/>
              <a:chExt cx="1185863" cy="761143"/>
            </a:xfrm>
          </p:grpSpPr>
          <p:sp>
            <p:nvSpPr>
              <p:cNvPr id="166" name="Google Shape;166;p6"/>
              <p:cNvSpPr/>
              <p:nvPr/>
            </p:nvSpPr>
            <p:spPr>
              <a:xfrm>
                <a:off x="5735520" y="1545480"/>
                <a:ext cx="900113" cy="189643"/>
              </a:xfrm>
              <a:custGeom>
                <a:avLst/>
                <a:gdLst/>
                <a:ahLst/>
                <a:cxnLst/>
                <a:rect l="l" t="t" r="r" b="b"/>
                <a:pathLst>
                  <a:path w="900113" h="189643" extrusionOk="0">
                    <a:moveTo>
                      <a:pt x="0" y="189643"/>
                    </a:moveTo>
                    <a:lnTo>
                      <a:pt x="805291" y="189643"/>
                    </a:lnTo>
                    <a:cubicBezTo>
                      <a:pt x="857574" y="189643"/>
                      <a:pt x="900113" y="147104"/>
                      <a:pt x="900113" y="94821"/>
                    </a:cubicBezTo>
                    <a:cubicBezTo>
                      <a:pt x="900113" y="42539"/>
                      <a:pt x="857574" y="0"/>
                      <a:pt x="805291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5735520" y="1259640"/>
                <a:ext cx="1185863" cy="761143"/>
              </a:xfrm>
              <a:custGeom>
                <a:avLst/>
                <a:gdLst/>
                <a:ahLst/>
                <a:cxnLst/>
                <a:rect l="l" t="t" r="r" b="b"/>
                <a:pathLst>
                  <a:path w="1185863" h="761143" extrusionOk="0">
                    <a:moveTo>
                      <a:pt x="0" y="0"/>
                    </a:moveTo>
                    <a:lnTo>
                      <a:pt x="805291" y="0"/>
                    </a:lnTo>
                    <a:cubicBezTo>
                      <a:pt x="1015137" y="0"/>
                      <a:pt x="1185863" y="170726"/>
                      <a:pt x="1185863" y="380571"/>
                    </a:cubicBezTo>
                    <a:cubicBezTo>
                      <a:pt x="1185863" y="590417"/>
                      <a:pt x="1015137" y="761143"/>
                      <a:pt x="805291" y="761143"/>
                    </a:cubicBezTo>
                    <a:lnTo>
                      <a:pt x="0" y="7611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5735520" y="1497960"/>
                <a:ext cx="947738" cy="284893"/>
              </a:xfrm>
              <a:custGeom>
                <a:avLst/>
                <a:gdLst/>
                <a:ahLst/>
                <a:cxnLst/>
                <a:rect l="l" t="t" r="r" b="b"/>
                <a:pathLst>
                  <a:path w="947738" h="284893" extrusionOk="0">
                    <a:moveTo>
                      <a:pt x="0" y="284893"/>
                    </a:moveTo>
                    <a:lnTo>
                      <a:pt x="805291" y="284893"/>
                    </a:lnTo>
                    <a:cubicBezTo>
                      <a:pt x="883834" y="284893"/>
                      <a:pt x="947738" y="220990"/>
                      <a:pt x="947738" y="142446"/>
                    </a:cubicBezTo>
                    <a:cubicBezTo>
                      <a:pt x="947738" y="63903"/>
                      <a:pt x="883834" y="0"/>
                      <a:pt x="805291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5735520" y="1307160"/>
                <a:ext cx="1138238" cy="665893"/>
              </a:xfrm>
              <a:custGeom>
                <a:avLst/>
                <a:gdLst/>
                <a:ahLst/>
                <a:cxnLst/>
                <a:rect l="l" t="t" r="r" b="b"/>
                <a:pathLst>
                  <a:path w="1138238" h="665893" extrusionOk="0">
                    <a:moveTo>
                      <a:pt x="0" y="0"/>
                    </a:moveTo>
                    <a:lnTo>
                      <a:pt x="805291" y="0"/>
                    </a:lnTo>
                    <a:cubicBezTo>
                      <a:pt x="988876" y="0"/>
                      <a:pt x="1138238" y="149362"/>
                      <a:pt x="1138238" y="332946"/>
                    </a:cubicBezTo>
                    <a:cubicBezTo>
                      <a:pt x="1138238" y="516531"/>
                      <a:pt x="988876" y="665893"/>
                      <a:pt x="805291" y="665893"/>
                    </a:cubicBezTo>
                    <a:lnTo>
                      <a:pt x="0" y="66589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5735520" y="1450080"/>
                <a:ext cx="995363" cy="380143"/>
              </a:xfrm>
              <a:custGeom>
                <a:avLst/>
                <a:gdLst/>
                <a:ahLst/>
                <a:cxnLst/>
                <a:rect l="l" t="t" r="r" b="b"/>
                <a:pathLst>
                  <a:path w="995363" h="380143" extrusionOk="0">
                    <a:moveTo>
                      <a:pt x="0" y="380143"/>
                    </a:moveTo>
                    <a:lnTo>
                      <a:pt x="805291" y="380143"/>
                    </a:lnTo>
                    <a:cubicBezTo>
                      <a:pt x="910095" y="380143"/>
                      <a:pt x="995363" y="294875"/>
                      <a:pt x="995363" y="190071"/>
                    </a:cubicBezTo>
                    <a:cubicBezTo>
                      <a:pt x="995363" y="85268"/>
                      <a:pt x="910095" y="0"/>
                      <a:pt x="805291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5735520" y="1355040"/>
                <a:ext cx="1090613" cy="570643"/>
              </a:xfrm>
              <a:custGeom>
                <a:avLst/>
                <a:gdLst/>
                <a:ahLst/>
                <a:cxnLst/>
                <a:rect l="l" t="t" r="r" b="b"/>
                <a:pathLst>
                  <a:path w="1090613" h="570643" extrusionOk="0">
                    <a:moveTo>
                      <a:pt x="0" y="0"/>
                    </a:moveTo>
                    <a:lnTo>
                      <a:pt x="805291" y="0"/>
                    </a:lnTo>
                    <a:cubicBezTo>
                      <a:pt x="962616" y="0"/>
                      <a:pt x="1090613" y="127997"/>
                      <a:pt x="1090613" y="285321"/>
                    </a:cubicBezTo>
                    <a:cubicBezTo>
                      <a:pt x="1090613" y="442646"/>
                      <a:pt x="962616" y="570643"/>
                      <a:pt x="805291" y="570643"/>
                    </a:cubicBezTo>
                    <a:lnTo>
                      <a:pt x="0" y="5706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5735520" y="1402560"/>
                <a:ext cx="1042988" cy="475393"/>
              </a:xfrm>
              <a:custGeom>
                <a:avLst/>
                <a:gdLst/>
                <a:ahLst/>
                <a:cxnLst/>
                <a:rect l="l" t="t" r="r" b="b"/>
                <a:pathLst>
                  <a:path w="1042988" h="475393" extrusionOk="0">
                    <a:moveTo>
                      <a:pt x="0" y="0"/>
                    </a:moveTo>
                    <a:lnTo>
                      <a:pt x="805291" y="0"/>
                    </a:lnTo>
                    <a:cubicBezTo>
                      <a:pt x="936565" y="0"/>
                      <a:pt x="1042988" y="106423"/>
                      <a:pt x="1042988" y="237696"/>
                    </a:cubicBezTo>
                    <a:lnTo>
                      <a:pt x="1042988" y="237696"/>
                    </a:lnTo>
                    <a:cubicBezTo>
                      <a:pt x="1042988" y="368970"/>
                      <a:pt x="936565" y="475393"/>
                      <a:pt x="805291" y="475393"/>
                    </a:cubicBezTo>
                    <a:lnTo>
                      <a:pt x="0" y="47539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6"/>
            <p:cNvGrpSpPr/>
            <p:nvPr/>
          </p:nvGrpSpPr>
          <p:grpSpPr>
            <a:xfrm rot="10800000" flipH="1">
              <a:off x="7984258" y="3894117"/>
              <a:ext cx="1159735" cy="1686330"/>
              <a:chOff x="3150720" y="1489680"/>
              <a:chExt cx="1159735" cy="1686330"/>
            </a:xfrm>
          </p:grpSpPr>
          <p:sp>
            <p:nvSpPr>
              <p:cNvPr id="174" name="Google Shape;174;p6"/>
              <p:cNvSpPr/>
              <p:nvPr/>
            </p:nvSpPr>
            <p:spPr>
              <a:xfrm>
                <a:off x="3150720" y="1889640"/>
                <a:ext cx="1159726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26" h="1286370" extrusionOk="0">
                    <a:moveTo>
                      <a:pt x="1159726" y="1286370"/>
                    </a:moveTo>
                    <a:lnTo>
                      <a:pt x="1159726" y="1286370"/>
                    </a:lnTo>
                    <a:cubicBezTo>
                      <a:pt x="856526" y="1286370"/>
                      <a:pt x="609857" y="1039692"/>
                      <a:pt x="609857" y="736502"/>
                    </a:cubicBezTo>
                    <a:lnTo>
                      <a:pt x="609857" y="306600"/>
                    </a:lnTo>
                    <a:cubicBezTo>
                      <a:pt x="609857" y="137541"/>
                      <a:pt x="472316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144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3150720" y="1489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92829" y="0"/>
                      <a:pt x="1009774" y="316935"/>
                      <a:pt x="1009774" y="706507"/>
                    </a:cubicBezTo>
                    <a:lnTo>
                      <a:pt x="1009774" y="1136409"/>
                    </a:lnTo>
                    <a:cubicBezTo>
                      <a:pt x="1009774" y="1219095"/>
                      <a:pt x="1077049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144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3150720" y="18226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lnTo>
                      <a:pt x="1159735" y="1286370"/>
                    </a:lnTo>
                    <a:cubicBezTo>
                      <a:pt x="893283" y="1286370"/>
                      <a:pt x="676513" y="1069600"/>
                      <a:pt x="676513" y="803148"/>
                    </a:cubicBezTo>
                    <a:lnTo>
                      <a:pt x="676513" y="373247"/>
                    </a:lnTo>
                    <a:cubicBezTo>
                      <a:pt x="676513" y="167430"/>
                      <a:pt x="509083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144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3150720" y="15562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56082" y="0"/>
                      <a:pt x="943118" y="287036"/>
                      <a:pt x="943118" y="639851"/>
                    </a:cubicBezTo>
                    <a:lnTo>
                      <a:pt x="943118" y="1069753"/>
                    </a:lnTo>
                    <a:cubicBezTo>
                      <a:pt x="943118" y="1189196"/>
                      <a:pt x="1040292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144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3150720" y="17560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1159735" y="1286370"/>
                    </a:moveTo>
                    <a:cubicBezTo>
                      <a:pt x="930040" y="1286370"/>
                      <a:pt x="743169" y="1099499"/>
                      <a:pt x="743169" y="869804"/>
                    </a:cubicBezTo>
                    <a:lnTo>
                      <a:pt x="743169" y="439903"/>
                    </a:lnTo>
                    <a:cubicBezTo>
                      <a:pt x="743169" y="197339"/>
                      <a:pt x="545830" y="0"/>
                      <a:pt x="303266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144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3150720" y="16228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619335" y="0"/>
                      <a:pt x="876471" y="257137"/>
                      <a:pt x="876471" y="573205"/>
                    </a:cubicBezTo>
                    <a:lnTo>
                      <a:pt x="876471" y="1003106"/>
                    </a:lnTo>
                    <a:cubicBezTo>
                      <a:pt x="876471" y="1159297"/>
                      <a:pt x="1003545" y="1286370"/>
                      <a:pt x="1159735" y="1286370"/>
                    </a:cubicBezTo>
                  </a:path>
                </a:pathLst>
              </a:custGeom>
              <a:noFill/>
              <a:ln w="144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3150720" y="1689480"/>
                <a:ext cx="1159735" cy="1286370"/>
              </a:xfrm>
              <a:custGeom>
                <a:avLst/>
                <a:gdLst/>
                <a:ahLst/>
                <a:cxnLst/>
                <a:rect l="l" t="t" r="r" b="b"/>
                <a:pathLst>
                  <a:path w="1159735" h="1286370" extrusionOk="0">
                    <a:moveTo>
                      <a:pt x="0" y="0"/>
                    </a:moveTo>
                    <a:lnTo>
                      <a:pt x="303266" y="0"/>
                    </a:lnTo>
                    <a:cubicBezTo>
                      <a:pt x="583025" y="0"/>
                      <a:pt x="809815" y="226790"/>
                      <a:pt x="809815" y="506549"/>
                    </a:cubicBezTo>
                    <a:lnTo>
                      <a:pt x="809815" y="936450"/>
                    </a:lnTo>
                    <a:cubicBezTo>
                      <a:pt x="809815" y="1129703"/>
                      <a:pt x="966483" y="1286370"/>
                      <a:pt x="1159735" y="1286370"/>
                    </a:cubicBezTo>
                    <a:lnTo>
                      <a:pt x="1159735" y="1286370"/>
                    </a:lnTo>
                  </a:path>
                </a:pathLst>
              </a:custGeom>
              <a:noFill/>
              <a:ln w="144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" name="Google Shape;181;p6"/>
          <p:cNvGrpSpPr/>
          <p:nvPr/>
        </p:nvGrpSpPr>
        <p:grpSpPr>
          <a:xfrm>
            <a:off x="8329003" y="118498"/>
            <a:ext cx="653227" cy="326522"/>
            <a:chOff x="5396400" y="4932360"/>
            <a:chExt cx="433347" cy="216627"/>
          </a:xfrm>
        </p:grpSpPr>
        <p:sp>
          <p:nvSpPr>
            <p:cNvPr id="182" name="Google Shape;182;p6"/>
            <p:cNvSpPr/>
            <p:nvPr/>
          </p:nvSpPr>
          <p:spPr>
            <a:xfrm>
              <a:off x="5613120" y="4932360"/>
              <a:ext cx="216627" cy="216627"/>
            </a:xfrm>
            <a:custGeom>
              <a:avLst/>
              <a:gdLst/>
              <a:ahLst/>
              <a:cxnLst/>
              <a:rect l="l" t="t" r="r" b="b"/>
              <a:pathLst>
                <a:path w="216627" h="216627" extrusionOk="0">
                  <a:moveTo>
                    <a:pt x="216627" y="0"/>
                  </a:moveTo>
                  <a:lnTo>
                    <a:pt x="216627" y="0"/>
                  </a:lnTo>
                  <a:cubicBezTo>
                    <a:pt x="96984" y="0"/>
                    <a:pt x="0" y="96984"/>
                    <a:pt x="0" y="216627"/>
                  </a:cubicBezTo>
                  <a:lnTo>
                    <a:pt x="216627" y="216627"/>
                  </a:lnTo>
                  <a:lnTo>
                    <a:pt x="216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5396400" y="4932360"/>
              <a:ext cx="216627" cy="216627"/>
            </a:xfrm>
            <a:custGeom>
              <a:avLst/>
              <a:gdLst/>
              <a:ahLst/>
              <a:cxnLst/>
              <a:rect l="l" t="t" r="r" b="b"/>
              <a:pathLst>
                <a:path w="216627" h="216627" extrusionOk="0">
                  <a:moveTo>
                    <a:pt x="216627" y="0"/>
                  </a:moveTo>
                  <a:lnTo>
                    <a:pt x="216627" y="0"/>
                  </a:lnTo>
                  <a:cubicBezTo>
                    <a:pt x="96984" y="0"/>
                    <a:pt x="0" y="96984"/>
                    <a:pt x="0" y="216627"/>
                  </a:cubicBezTo>
                  <a:lnTo>
                    <a:pt x="216627" y="216627"/>
                  </a:lnTo>
                  <a:lnTo>
                    <a:pt x="216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subTitle" idx="1"/>
          </p:nvPr>
        </p:nvSpPr>
        <p:spPr>
          <a:xfrm>
            <a:off x="713225" y="1121400"/>
            <a:ext cx="4294800" cy="20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7"/>
          <p:cNvSpPr>
            <a:spLocks noGrp="1"/>
          </p:cNvSpPr>
          <p:nvPr>
            <p:ph type="pic" idx="2"/>
          </p:nvPr>
        </p:nvSpPr>
        <p:spPr>
          <a:xfrm>
            <a:off x="5148825" y="539500"/>
            <a:ext cx="32820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89" name="Google Shape;189;p7"/>
          <p:cNvGrpSpPr/>
          <p:nvPr/>
        </p:nvGrpSpPr>
        <p:grpSpPr>
          <a:xfrm>
            <a:off x="8003185" y="4726015"/>
            <a:ext cx="778689" cy="216009"/>
            <a:chOff x="3810960" y="1360440"/>
            <a:chExt cx="778689" cy="216009"/>
          </a:xfrm>
        </p:grpSpPr>
        <p:sp>
          <p:nvSpPr>
            <p:cNvPr id="190" name="Google Shape;190;p7"/>
            <p:cNvSpPr/>
            <p:nvPr/>
          </p:nvSpPr>
          <p:spPr>
            <a:xfrm>
              <a:off x="381096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91752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402408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413064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23720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434412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45068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4557240" y="13604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381096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391752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02408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413064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23720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434412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445068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4557240" y="145440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402408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413064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423720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434412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445068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4557240" y="1544040"/>
              <a:ext cx="32409" cy="32409"/>
            </a:xfrm>
            <a:custGeom>
              <a:avLst/>
              <a:gdLst/>
              <a:ahLst/>
              <a:cxnLst/>
              <a:rect l="l" t="t" r="r" b="b"/>
              <a:pathLst>
                <a:path w="32328" h="32328" extrusionOk="0">
                  <a:moveTo>
                    <a:pt x="32328" y="16164"/>
                  </a:moveTo>
                  <a:cubicBezTo>
                    <a:pt x="32328" y="25089"/>
                    <a:pt x="25089" y="32328"/>
                    <a:pt x="16164" y="32328"/>
                  </a:cubicBezTo>
                  <a:cubicBezTo>
                    <a:pt x="7239" y="32328"/>
                    <a:pt x="0" y="25089"/>
                    <a:pt x="0" y="16164"/>
                  </a:cubicBezTo>
                  <a:cubicBezTo>
                    <a:pt x="0" y="7239"/>
                    <a:pt x="7239" y="0"/>
                    <a:pt x="16164" y="0"/>
                  </a:cubicBezTo>
                  <a:cubicBezTo>
                    <a:pt x="25089" y="0"/>
                    <a:pt x="32328" y="7239"/>
                    <a:pt x="32328" y="161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5" name="Google Shape;215;p8"/>
          <p:cNvGrpSpPr/>
          <p:nvPr/>
        </p:nvGrpSpPr>
        <p:grpSpPr>
          <a:xfrm rot="10800000" flipH="1">
            <a:off x="-925561" y="-839895"/>
            <a:ext cx="10140372" cy="3009009"/>
            <a:chOff x="-996675" y="2962766"/>
            <a:chExt cx="10140372" cy="3009009"/>
          </a:xfrm>
        </p:grpSpPr>
        <p:sp>
          <p:nvSpPr>
            <p:cNvPr id="216" name="Google Shape;216;p8"/>
            <p:cNvSpPr/>
            <p:nvPr/>
          </p:nvSpPr>
          <p:spPr>
            <a:xfrm>
              <a:off x="8540450" y="2962766"/>
              <a:ext cx="603247" cy="1206494"/>
            </a:xfrm>
            <a:custGeom>
              <a:avLst/>
              <a:gdLst/>
              <a:ahLst/>
              <a:cxnLst/>
              <a:rect l="l" t="t" r="r" b="b"/>
              <a:pathLst>
                <a:path w="603247" h="1206494" extrusionOk="0">
                  <a:moveTo>
                    <a:pt x="603247" y="873128"/>
                  </a:moveTo>
                  <a:cubicBezTo>
                    <a:pt x="454200" y="873128"/>
                    <a:pt x="333375" y="752304"/>
                    <a:pt x="333375" y="603256"/>
                  </a:cubicBezTo>
                  <a:cubicBezTo>
                    <a:pt x="333375" y="454209"/>
                    <a:pt x="454200" y="333385"/>
                    <a:pt x="603247" y="333385"/>
                  </a:cubicBezTo>
                  <a:lnTo>
                    <a:pt x="603247" y="0"/>
                  </a:lnTo>
                  <a:cubicBezTo>
                    <a:pt x="270081" y="0"/>
                    <a:pt x="0" y="270081"/>
                    <a:pt x="0" y="603247"/>
                  </a:cubicBezTo>
                  <a:cubicBezTo>
                    <a:pt x="0" y="936412"/>
                    <a:pt x="270081" y="1206494"/>
                    <a:pt x="603247" y="1206494"/>
                  </a:cubicBezTo>
                  <a:lnTo>
                    <a:pt x="603247" y="8731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-996675" y="4043075"/>
              <a:ext cx="1928700" cy="1928700"/>
            </a:xfrm>
            <a:prstGeom prst="donut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218" name="Google Shape;218;p8"/>
          <p:cNvGrpSpPr/>
          <p:nvPr/>
        </p:nvGrpSpPr>
        <p:grpSpPr>
          <a:xfrm rot="10800000">
            <a:off x="167861" y="71972"/>
            <a:ext cx="9623379" cy="2643831"/>
            <a:chOff x="-586944" y="2140527"/>
            <a:chExt cx="9623379" cy="2643831"/>
          </a:xfrm>
        </p:grpSpPr>
        <p:grpSp>
          <p:nvGrpSpPr>
            <p:cNvPr id="219" name="Google Shape;219;p8"/>
            <p:cNvGrpSpPr/>
            <p:nvPr/>
          </p:nvGrpSpPr>
          <p:grpSpPr>
            <a:xfrm rot="-5400000">
              <a:off x="-740005" y="3213199"/>
              <a:ext cx="1724220" cy="1418098"/>
              <a:chOff x="6730920" y="1497960"/>
              <a:chExt cx="1724220" cy="1418098"/>
            </a:xfrm>
          </p:grpSpPr>
          <p:sp>
            <p:nvSpPr>
              <p:cNvPr id="220" name="Google Shape;220;p8"/>
              <p:cNvSpPr/>
              <p:nvPr/>
            </p:nvSpPr>
            <p:spPr>
              <a:xfrm>
                <a:off x="7016760" y="1497960"/>
                <a:ext cx="14382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132618" extrusionOk="0">
                    <a:moveTo>
                      <a:pt x="0" y="570643"/>
                    </a:moveTo>
                    <a:lnTo>
                      <a:pt x="0" y="818293"/>
                    </a:lnTo>
                    <a:cubicBezTo>
                      <a:pt x="0" y="991610"/>
                      <a:pt x="141008" y="1132618"/>
                      <a:pt x="314325" y="1132618"/>
                    </a:cubicBezTo>
                    <a:cubicBezTo>
                      <a:pt x="487642" y="1132618"/>
                      <a:pt x="628650" y="991610"/>
                      <a:pt x="628650" y="818293"/>
                    </a:cubicBezTo>
                    <a:lnTo>
                      <a:pt x="628650" y="600075"/>
                    </a:lnTo>
                    <a:cubicBezTo>
                      <a:pt x="628650" y="269196"/>
                      <a:pt x="897846" y="0"/>
                      <a:pt x="1228725" y="0"/>
                    </a:cubicBezTo>
                    <a:lnTo>
                      <a:pt x="143827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6730920" y="1783440"/>
                <a:ext cx="17240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1132618" extrusionOk="0">
                    <a:moveTo>
                      <a:pt x="1724025" y="0"/>
                    </a:moveTo>
                    <a:lnTo>
                      <a:pt x="1514475" y="0"/>
                    </a:lnTo>
                    <a:cubicBezTo>
                      <a:pt x="1341158" y="0"/>
                      <a:pt x="1200150" y="141008"/>
                      <a:pt x="1200150" y="314325"/>
                    </a:cubicBezTo>
                    <a:lnTo>
                      <a:pt x="1200150" y="532543"/>
                    </a:lnTo>
                    <a:cubicBezTo>
                      <a:pt x="1200150" y="863422"/>
                      <a:pt x="930955" y="1132618"/>
                      <a:pt x="600075" y="1132618"/>
                    </a:cubicBezTo>
                    <a:cubicBezTo>
                      <a:pt x="269196" y="1132618"/>
                      <a:pt x="0" y="863422"/>
                      <a:pt x="0" y="532543"/>
                    </a:cubicBezTo>
                    <a:lnTo>
                      <a:pt x="0" y="28489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6969240" y="1545480"/>
                <a:ext cx="14859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1132618" extrusionOk="0">
                    <a:moveTo>
                      <a:pt x="0" y="523018"/>
                    </a:moveTo>
                    <a:lnTo>
                      <a:pt x="0" y="770668"/>
                    </a:lnTo>
                    <a:cubicBezTo>
                      <a:pt x="0" y="970245"/>
                      <a:pt x="162373" y="1132618"/>
                      <a:pt x="361950" y="1132618"/>
                    </a:cubicBezTo>
                    <a:cubicBezTo>
                      <a:pt x="561527" y="1132618"/>
                      <a:pt x="723900" y="970245"/>
                      <a:pt x="723900" y="770668"/>
                    </a:cubicBezTo>
                    <a:lnTo>
                      <a:pt x="723900" y="552450"/>
                    </a:lnTo>
                    <a:cubicBezTo>
                      <a:pt x="723900" y="247831"/>
                      <a:pt x="971722" y="0"/>
                      <a:pt x="1276350" y="0"/>
                    </a:cubicBezTo>
                    <a:lnTo>
                      <a:pt x="148590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6778440" y="1735920"/>
                <a:ext cx="16764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76400" h="1132618" extrusionOk="0">
                    <a:moveTo>
                      <a:pt x="1676400" y="0"/>
                    </a:moveTo>
                    <a:lnTo>
                      <a:pt x="1466850" y="0"/>
                    </a:lnTo>
                    <a:cubicBezTo>
                      <a:pt x="1267273" y="0"/>
                      <a:pt x="1104900" y="162373"/>
                      <a:pt x="1104900" y="361950"/>
                    </a:cubicBezTo>
                    <a:lnTo>
                      <a:pt x="1104900" y="580168"/>
                    </a:lnTo>
                    <a:cubicBezTo>
                      <a:pt x="1104900" y="884787"/>
                      <a:pt x="857069" y="1132618"/>
                      <a:pt x="552450" y="1132618"/>
                    </a:cubicBezTo>
                    <a:cubicBezTo>
                      <a:pt x="247831" y="1132618"/>
                      <a:pt x="0" y="884787"/>
                      <a:pt x="0" y="580168"/>
                    </a:cubicBezTo>
                    <a:lnTo>
                      <a:pt x="0" y="33251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6921360" y="1593000"/>
                <a:ext cx="15335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33525" h="1132618" extrusionOk="0">
                    <a:moveTo>
                      <a:pt x="0" y="475393"/>
                    </a:moveTo>
                    <a:lnTo>
                      <a:pt x="0" y="723043"/>
                    </a:lnTo>
                    <a:cubicBezTo>
                      <a:pt x="0" y="948880"/>
                      <a:pt x="183728" y="1132618"/>
                      <a:pt x="409575" y="1132618"/>
                    </a:cubicBezTo>
                    <a:cubicBezTo>
                      <a:pt x="635422" y="1132618"/>
                      <a:pt x="819150" y="948880"/>
                      <a:pt x="819150" y="723043"/>
                    </a:cubicBezTo>
                    <a:lnTo>
                      <a:pt x="819150" y="504825"/>
                    </a:lnTo>
                    <a:cubicBezTo>
                      <a:pt x="819150" y="226466"/>
                      <a:pt x="1045617" y="0"/>
                      <a:pt x="1323975" y="0"/>
                    </a:cubicBezTo>
                    <a:lnTo>
                      <a:pt x="153352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6826320" y="1688400"/>
                <a:ext cx="16287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28775" h="1132618" extrusionOk="0">
                    <a:moveTo>
                      <a:pt x="1628775" y="0"/>
                    </a:moveTo>
                    <a:lnTo>
                      <a:pt x="1419225" y="0"/>
                    </a:lnTo>
                    <a:cubicBezTo>
                      <a:pt x="1193387" y="0"/>
                      <a:pt x="1009650" y="183737"/>
                      <a:pt x="1009650" y="409575"/>
                    </a:cubicBezTo>
                    <a:lnTo>
                      <a:pt x="1009650" y="627793"/>
                    </a:lnTo>
                    <a:cubicBezTo>
                      <a:pt x="1009650" y="906151"/>
                      <a:pt x="783184" y="1132618"/>
                      <a:pt x="504825" y="1132618"/>
                    </a:cubicBezTo>
                    <a:cubicBezTo>
                      <a:pt x="226466" y="1132618"/>
                      <a:pt x="0" y="906151"/>
                      <a:pt x="0" y="627793"/>
                    </a:cubicBezTo>
                    <a:lnTo>
                      <a:pt x="0" y="3801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6873840" y="1640520"/>
                <a:ext cx="158115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81150" h="1132618" extrusionOk="0">
                    <a:moveTo>
                      <a:pt x="0" y="427768"/>
                    </a:moveTo>
                    <a:lnTo>
                      <a:pt x="0" y="675418"/>
                    </a:lnTo>
                    <a:cubicBezTo>
                      <a:pt x="0" y="927926"/>
                      <a:pt x="204692" y="1132618"/>
                      <a:pt x="457200" y="1132618"/>
                    </a:cubicBezTo>
                    <a:lnTo>
                      <a:pt x="457200" y="1132618"/>
                    </a:lnTo>
                    <a:cubicBezTo>
                      <a:pt x="709708" y="1132618"/>
                      <a:pt x="914400" y="927926"/>
                      <a:pt x="914400" y="675418"/>
                    </a:cubicBezTo>
                    <a:lnTo>
                      <a:pt x="914400" y="457200"/>
                    </a:lnTo>
                    <a:cubicBezTo>
                      <a:pt x="914400" y="204692"/>
                      <a:pt x="1119093" y="0"/>
                      <a:pt x="1371600" y="0"/>
                    </a:cubicBezTo>
                    <a:lnTo>
                      <a:pt x="158115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 rot="5400000" flipH="1">
              <a:off x="8492447" y="2271120"/>
              <a:ext cx="674580" cy="413395"/>
              <a:chOff x="5942880" y="2140920"/>
              <a:chExt cx="674580" cy="413395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594288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29" name="Google Shape;229;p8"/>
              <p:cNvSpPr/>
              <p:nvPr/>
            </p:nvSpPr>
            <p:spPr>
              <a:xfrm>
                <a:off x="599400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0" name="Google Shape;230;p8"/>
              <p:cNvSpPr/>
              <p:nvPr/>
            </p:nvSpPr>
            <p:spPr>
              <a:xfrm>
                <a:off x="604512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1" name="Google Shape;231;p8"/>
              <p:cNvSpPr/>
              <p:nvPr/>
            </p:nvSpPr>
            <p:spPr>
              <a:xfrm>
                <a:off x="609624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2" name="Google Shape;232;p8"/>
              <p:cNvSpPr/>
              <p:nvPr/>
            </p:nvSpPr>
            <p:spPr>
              <a:xfrm>
                <a:off x="614772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3" name="Google Shape;233;p8"/>
              <p:cNvSpPr/>
              <p:nvPr/>
            </p:nvSpPr>
            <p:spPr>
              <a:xfrm>
                <a:off x="619884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4" name="Google Shape;234;p8"/>
              <p:cNvSpPr/>
              <p:nvPr/>
            </p:nvSpPr>
            <p:spPr>
              <a:xfrm>
                <a:off x="624996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5" name="Google Shape;235;p8"/>
              <p:cNvSpPr/>
              <p:nvPr/>
            </p:nvSpPr>
            <p:spPr>
              <a:xfrm>
                <a:off x="630108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6" name="Google Shape;236;p8"/>
              <p:cNvSpPr/>
              <p:nvPr/>
            </p:nvSpPr>
            <p:spPr>
              <a:xfrm>
                <a:off x="635220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7" name="Google Shape;237;p8"/>
              <p:cNvSpPr/>
              <p:nvPr/>
            </p:nvSpPr>
            <p:spPr>
              <a:xfrm>
                <a:off x="640368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8" name="Google Shape;238;p8"/>
              <p:cNvSpPr/>
              <p:nvPr/>
            </p:nvSpPr>
            <p:spPr>
              <a:xfrm>
                <a:off x="645480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39" name="Google Shape;239;p8"/>
              <p:cNvSpPr/>
              <p:nvPr/>
            </p:nvSpPr>
            <p:spPr>
              <a:xfrm>
                <a:off x="650592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40" name="Google Shape;240;p8"/>
              <p:cNvSpPr/>
              <p:nvPr/>
            </p:nvSpPr>
            <p:spPr>
              <a:xfrm>
                <a:off x="655704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241" name="Google Shape;241;p8"/>
              <p:cNvSpPr/>
              <p:nvPr/>
            </p:nvSpPr>
            <p:spPr>
              <a:xfrm>
                <a:off x="6608160" y="2140920"/>
                <a:ext cx="9300" cy="41339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413395" extrusionOk="0">
                    <a:moveTo>
                      <a:pt x="0" y="0"/>
                    </a:moveTo>
                    <a:lnTo>
                      <a:pt x="0" y="4133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</p:grpSp>
      </p:grpSp>
      <p:grpSp>
        <p:nvGrpSpPr>
          <p:cNvPr id="242" name="Google Shape;242;p8"/>
          <p:cNvGrpSpPr/>
          <p:nvPr/>
        </p:nvGrpSpPr>
        <p:grpSpPr>
          <a:xfrm rot="10800000" flipH="1">
            <a:off x="8763809" y="4070883"/>
            <a:ext cx="105204" cy="826967"/>
            <a:chOff x="4257720" y="1756080"/>
            <a:chExt cx="105204" cy="826967"/>
          </a:xfrm>
        </p:grpSpPr>
        <p:sp>
          <p:nvSpPr>
            <p:cNvPr id="243" name="Google Shape;243;p8"/>
            <p:cNvSpPr/>
            <p:nvPr/>
          </p:nvSpPr>
          <p:spPr>
            <a:xfrm>
              <a:off x="4257720" y="25304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44" name="Google Shape;244;p8"/>
            <p:cNvSpPr/>
            <p:nvPr/>
          </p:nvSpPr>
          <p:spPr>
            <a:xfrm>
              <a:off x="4257720" y="241956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45" name="Google Shape;245;p8"/>
            <p:cNvSpPr/>
            <p:nvPr/>
          </p:nvSpPr>
          <p:spPr>
            <a:xfrm>
              <a:off x="4257720" y="230904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46" name="Google Shape;246;p8"/>
            <p:cNvSpPr/>
            <p:nvPr/>
          </p:nvSpPr>
          <p:spPr>
            <a:xfrm>
              <a:off x="4257720" y="219852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47" name="Google Shape;247;p8"/>
            <p:cNvSpPr/>
            <p:nvPr/>
          </p:nvSpPr>
          <p:spPr>
            <a:xfrm>
              <a:off x="4257720" y="20880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48" name="Google Shape;248;p8"/>
            <p:cNvSpPr/>
            <p:nvPr/>
          </p:nvSpPr>
          <p:spPr>
            <a:xfrm>
              <a:off x="4257720" y="19774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49" name="Google Shape;249;p8"/>
            <p:cNvSpPr/>
            <p:nvPr/>
          </p:nvSpPr>
          <p:spPr>
            <a:xfrm>
              <a:off x="4257720" y="1866600"/>
              <a:ext cx="105204" cy="52607"/>
            </a:xfrm>
            <a:custGeom>
              <a:avLst/>
              <a:gdLst/>
              <a:ahLst/>
              <a:cxnLst/>
              <a:rect l="l" t="t" r="r" b="b"/>
              <a:pathLst>
                <a:path w="105204" h="5260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50" name="Google Shape;250;p8"/>
            <p:cNvSpPr/>
            <p:nvPr/>
          </p:nvSpPr>
          <p:spPr>
            <a:xfrm>
              <a:off x="4257720" y="1756080"/>
              <a:ext cx="105204" cy="52597"/>
            </a:xfrm>
            <a:custGeom>
              <a:avLst/>
              <a:gdLst/>
              <a:ahLst/>
              <a:cxnLst/>
              <a:rect l="l" t="t" r="r" b="b"/>
              <a:pathLst>
                <a:path w="105204" h="52597" extrusionOk="0">
                  <a:moveTo>
                    <a:pt x="0" y="0"/>
                  </a:moveTo>
                  <a:lnTo>
                    <a:pt x="105204" y="0"/>
                  </a:lnTo>
                  <a:lnTo>
                    <a:pt x="52607" y="5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251" name="Google Shape;25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"/>
          <p:cNvSpPr/>
          <p:nvPr/>
        </p:nvSpPr>
        <p:spPr>
          <a:xfrm flipH="1">
            <a:off x="7341474" y="4608872"/>
            <a:ext cx="1095329" cy="547664"/>
          </a:xfrm>
          <a:custGeom>
            <a:avLst/>
            <a:gdLst/>
            <a:ahLst/>
            <a:cxnLst/>
            <a:rect l="l" t="t" r="r" b="b"/>
            <a:pathLst>
              <a:path w="869309" h="434654" extrusionOk="0">
                <a:moveTo>
                  <a:pt x="434654" y="266929"/>
                </a:moveTo>
                <a:cubicBezTo>
                  <a:pt x="527285" y="266929"/>
                  <a:pt x="602380" y="342024"/>
                  <a:pt x="602380" y="434654"/>
                </a:cubicBezTo>
                <a:lnTo>
                  <a:pt x="869309" y="434654"/>
                </a:lnTo>
                <a:cubicBezTo>
                  <a:pt x="869309" y="194605"/>
                  <a:pt x="674713" y="0"/>
                  <a:pt x="434654" y="0"/>
                </a:cubicBezTo>
                <a:cubicBezTo>
                  <a:pt x="194596" y="0"/>
                  <a:pt x="0" y="194596"/>
                  <a:pt x="0" y="434654"/>
                </a:cubicBezTo>
                <a:lnTo>
                  <a:pt x="266928" y="434654"/>
                </a:lnTo>
                <a:cubicBezTo>
                  <a:pt x="266928" y="342024"/>
                  <a:pt x="342024" y="266929"/>
                  <a:pt x="434654" y="2669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9"/>
          <p:cNvGrpSpPr/>
          <p:nvPr/>
        </p:nvGrpSpPr>
        <p:grpSpPr>
          <a:xfrm flipH="1">
            <a:off x="-255080" y="-13116"/>
            <a:ext cx="9690836" cy="5435328"/>
            <a:chOff x="-26480" y="5"/>
            <a:chExt cx="9690836" cy="5435328"/>
          </a:xfrm>
        </p:grpSpPr>
        <p:grpSp>
          <p:nvGrpSpPr>
            <p:cNvPr id="257" name="Google Shape;257;p9"/>
            <p:cNvGrpSpPr/>
            <p:nvPr/>
          </p:nvGrpSpPr>
          <p:grpSpPr>
            <a:xfrm flipH="1">
              <a:off x="8568825" y="5"/>
              <a:ext cx="1095531" cy="2141268"/>
              <a:chOff x="8303400" y="3314880"/>
              <a:chExt cx="1095531" cy="2141268"/>
            </a:xfrm>
          </p:grpSpPr>
          <p:sp>
            <p:nvSpPr>
              <p:cNvPr id="258" name="Google Shape;258;p9"/>
              <p:cNvSpPr/>
              <p:nvPr/>
            </p:nvSpPr>
            <p:spPr>
              <a:xfrm>
                <a:off x="8303400" y="3314880"/>
                <a:ext cx="707793" cy="1753695"/>
              </a:xfrm>
              <a:custGeom>
                <a:avLst/>
                <a:gdLst/>
                <a:ahLst/>
                <a:cxnLst/>
                <a:rect l="l" t="t" r="r" b="b"/>
                <a:pathLst>
                  <a:path w="707793" h="1753695" extrusionOk="0">
                    <a:moveTo>
                      <a:pt x="707793" y="0"/>
                    </a:moveTo>
                    <a:lnTo>
                      <a:pt x="707793" y="1247327"/>
                    </a:lnTo>
                    <a:cubicBezTo>
                      <a:pt x="707793" y="1526543"/>
                      <a:pt x="480641" y="1753695"/>
                      <a:pt x="201435" y="1753695"/>
                    </a:cubicBezTo>
                    <a:lnTo>
                      <a:pt x="0" y="1753695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8505000" y="3314880"/>
                <a:ext cx="893931" cy="2141268"/>
              </a:xfrm>
              <a:custGeom>
                <a:avLst/>
                <a:gdLst/>
                <a:ahLst/>
                <a:cxnLst/>
                <a:rect l="l" t="t" r="r" b="b"/>
                <a:pathLst>
                  <a:path w="893931" h="2141268" extrusionOk="0">
                    <a:moveTo>
                      <a:pt x="893931" y="0"/>
                    </a:moveTo>
                    <a:lnTo>
                      <a:pt x="893931" y="1247327"/>
                    </a:lnTo>
                    <a:cubicBezTo>
                      <a:pt x="893931" y="1740246"/>
                      <a:pt x="492909" y="2141268"/>
                      <a:pt x="0" y="2141268"/>
                    </a:cubicBezTo>
                    <a:lnTo>
                      <a:pt x="0" y="214126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8303400" y="3314880"/>
                <a:ext cx="772392" cy="1818294"/>
              </a:xfrm>
              <a:custGeom>
                <a:avLst/>
                <a:gdLst/>
                <a:ahLst/>
                <a:cxnLst/>
                <a:rect l="l" t="t" r="r" b="b"/>
                <a:pathLst>
                  <a:path w="772392" h="1818294" extrusionOk="0">
                    <a:moveTo>
                      <a:pt x="772392" y="0"/>
                    </a:moveTo>
                    <a:lnTo>
                      <a:pt x="772392" y="1247327"/>
                    </a:lnTo>
                    <a:cubicBezTo>
                      <a:pt x="772392" y="1562157"/>
                      <a:pt x="516255" y="1818294"/>
                      <a:pt x="201435" y="1818294"/>
                    </a:cubicBezTo>
                    <a:lnTo>
                      <a:pt x="0" y="18182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8505000" y="3314880"/>
                <a:ext cx="829333" cy="2076669"/>
              </a:xfrm>
              <a:custGeom>
                <a:avLst/>
                <a:gdLst/>
                <a:ahLst/>
                <a:cxnLst/>
                <a:rect l="l" t="t" r="r" b="b"/>
                <a:pathLst>
                  <a:path w="829333" h="2076669" extrusionOk="0">
                    <a:moveTo>
                      <a:pt x="829333" y="0"/>
                    </a:moveTo>
                    <a:lnTo>
                      <a:pt x="829333" y="1247327"/>
                    </a:lnTo>
                    <a:cubicBezTo>
                      <a:pt x="829333" y="1704623"/>
                      <a:pt x="457295" y="2076669"/>
                      <a:pt x="0" y="2076669"/>
                    </a:cubicBezTo>
                    <a:lnTo>
                      <a:pt x="0" y="207666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8303400" y="3314880"/>
                <a:ext cx="836991" cy="1882883"/>
              </a:xfrm>
              <a:custGeom>
                <a:avLst/>
                <a:gdLst/>
                <a:ahLst/>
                <a:cxnLst/>
                <a:rect l="l" t="t" r="r" b="b"/>
                <a:pathLst>
                  <a:path w="836991" h="1882883" extrusionOk="0">
                    <a:moveTo>
                      <a:pt x="836991" y="0"/>
                    </a:moveTo>
                    <a:lnTo>
                      <a:pt x="836991" y="1247327"/>
                    </a:lnTo>
                    <a:cubicBezTo>
                      <a:pt x="836991" y="1597771"/>
                      <a:pt x="551888" y="1882883"/>
                      <a:pt x="201435" y="1882883"/>
                    </a:cubicBezTo>
                    <a:lnTo>
                      <a:pt x="0" y="18828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8303400" y="3314880"/>
                <a:ext cx="966178" cy="2012080"/>
              </a:xfrm>
              <a:custGeom>
                <a:avLst/>
                <a:gdLst/>
                <a:ahLst/>
                <a:cxnLst/>
                <a:rect l="l" t="t" r="r" b="b"/>
                <a:pathLst>
                  <a:path w="966178" h="2012080" extrusionOk="0">
                    <a:moveTo>
                      <a:pt x="966178" y="0"/>
                    </a:moveTo>
                    <a:lnTo>
                      <a:pt x="966178" y="1247327"/>
                    </a:lnTo>
                    <a:cubicBezTo>
                      <a:pt x="966178" y="1669009"/>
                      <a:pt x="623116" y="2012080"/>
                      <a:pt x="201435" y="2012080"/>
                    </a:cubicBezTo>
                    <a:lnTo>
                      <a:pt x="0" y="201208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8303400" y="3314880"/>
                <a:ext cx="901579" cy="1947472"/>
              </a:xfrm>
              <a:custGeom>
                <a:avLst/>
                <a:gdLst/>
                <a:ahLst/>
                <a:cxnLst/>
                <a:rect l="l" t="t" r="r" b="b"/>
                <a:pathLst>
                  <a:path w="901579" h="1947472" extrusionOk="0">
                    <a:moveTo>
                      <a:pt x="901579" y="0"/>
                    </a:moveTo>
                    <a:lnTo>
                      <a:pt x="901579" y="1247327"/>
                    </a:lnTo>
                    <a:cubicBezTo>
                      <a:pt x="901579" y="1634004"/>
                      <a:pt x="588112" y="1947472"/>
                      <a:pt x="201435" y="1947472"/>
                    </a:cubicBezTo>
                    <a:lnTo>
                      <a:pt x="0" y="194747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 flipH="1">
              <a:off x="-26480" y="4017235"/>
              <a:ext cx="1724220" cy="1418098"/>
              <a:chOff x="6730920" y="1497960"/>
              <a:chExt cx="1724220" cy="1418098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7016760" y="1497960"/>
                <a:ext cx="14382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132618" extrusionOk="0">
                    <a:moveTo>
                      <a:pt x="0" y="570643"/>
                    </a:moveTo>
                    <a:lnTo>
                      <a:pt x="0" y="818293"/>
                    </a:lnTo>
                    <a:cubicBezTo>
                      <a:pt x="0" y="991610"/>
                      <a:pt x="141008" y="1132618"/>
                      <a:pt x="314325" y="1132618"/>
                    </a:cubicBezTo>
                    <a:cubicBezTo>
                      <a:pt x="487642" y="1132618"/>
                      <a:pt x="628650" y="991610"/>
                      <a:pt x="628650" y="818293"/>
                    </a:cubicBezTo>
                    <a:lnTo>
                      <a:pt x="628650" y="600075"/>
                    </a:lnTo>
                    <a:cubicBezTo>
                      <a:pt x="628650" y="269196"/>
                      <a:pt x="897846" y="0"/>
                      <a:pt x="1228725" y="0"/>
                    </a:cubicBezTo>
                    <a:lnTo>
                      <a:pt x="143827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6730920" y="1783440"/>
                <a:ext cx="17240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724025" h="1132618" extrusionOk="0">
                    <a:moveTo>
                      <a:pt x="1724025" y="0"/>
                    </a:moveTo>
                    <a:lnTo>
                      <a:pt x="1514475" y="0"/>
                    </a:lnTo>
                    <a:cubicBezTo>
                      <a:pt x="1341158" y="0"/>
                      <a:pt x="1200150" y="141008"/>
                      <a:pt x="1200150" y="314325"/>
                    </a:cubicBezTo>
                    <a:lnTo>
                      <a:pt x="1200150" y="532543"/>
                    </a:lnTo>
                    <a:cubicBezTo>
                      <a:pt x="1200150" y="863422"/>
                      <a:pt x="930955" y="1132618"/>
                      <a:pt x="600075" y="1132618"/>
                    </a:cubicBezTo>
                    <a:cubicBezTo>
                      <a:pt x="269196" y="1132618"/>
                      <a:pt x="0" y="863422"/>
                      <a:pt x="0" y="532543"/>
                    </a:cubicBezTo>
                    <a:lnTo>
                      <a:pt x="0" y="28489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969240" y="1545480"/>
                <a:ext cx="14859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485900" h="1132618" extrusionOk="0">
                    <a:moveTo>
                      <a:pt x="0" y="523018"/>
                    </a:moveTo>
                    <a:lnTo>
                      <a:pt x="0" y="770668"/>
                    </a:lnTo>
                    <a:cubicBezTo>
                      <a:pt x="0" y="970245"/>
                      <a:pt x="162373" y="1132618"/>
                      <a:pt x="361950" y="1132618"/>
                    </a:cubicBezTo>
                    <a:cubicBezTo>
                      <a:pt x="561527" y="1132618"/>
                      <a:pt x="723900" y="970245"/>
                      <a:pt x="723900" y="770668"/>
                    </a:cubicBezTo>
                    <a:lnTo>
                      <a:pt x="723900" y="552450"/>
                    </a:lnTo>
                    <a:cubicBezTo>
                      <a:pt x="723900" y="247831"/>
                      <a:pt x="971722" y="0"/>
                      <a:pt x="1276350" y="0"/>
                    </a:cubicBezTo>
                    <a:lnTo>
                      <a:pt x="148590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6778440" y="1735920"/>
                <a:ext cx="167640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76400" h="1132618" extrusionOk="0">
                    <a:moveTo>
                      <a:pt x="1676400" y="0"/>
                    </a:moveTo>
                    <a:lnTo>
                      <a:pt x="1466850" y="0"/>
                    </a:lnTo>
                    <a:cubicBezTo>
                      <a:pt x="1267273" y="0"/>
                      <a:pt x="1104900" y="162373"/>
                      <a:pt x="1104900" y="361950"/>
                    </a:cubicBezTo>
                    <a:lnTo>
                      <a:pt x="1104900" y="580168"/>
                    </a:lnTo>
                    <a:cubicBezTo>
                      <a:pt x="1104900" y="884787"/>
                      <a:pt x="857069" y="1132618"/>
                      <a:pt x="552450" y="1132618"/>
                    </a:cubicBezTo>
                    <a:cubicBezTo>
                      <a:pt x="247831" y="1132618"/>
                      <a:pt x="0" y="884787"/>
                      <a:pt x="0" y="580168"/>
                    </a:cubicBezTo>
                    <a:lnTo>
                      <a:pt x="0" y="33251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921360" y="1593000"/>
                <a:ext cx="153352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33525" h="1132618" extrusionOk="0">
                    <a:moveTo>
                      <a:pt x="0" y="475393"/>
                    </a:moveTo>
                    <a:lnTo>
                      <a:pt x="0" y="723043"/>
                    </a:lnTo>
                    <a:cubicBezTo>
                      <a:pt x="0" y="948880"/>
                      <a:pt x="183728" y="1132618"/>
                      <a:pt x="409575" y="1132618"/>
                    </a:cubicBezTo>
                    <a:cubicBezTo>
                      <a:pt x="635422" y="1132618"/>
                      <a:pt x="819150" y="948880"/>
                      <a:pt x="819150" y="723043"/>
                    </a:cubicBezTo>
                    <a:lnTo>
                      <a:pt x="819150" y="504825"/>
                    </a:lnTo>
                    <a:cubicBezTo>
                      <a:pt x="819150" y="226466"/>
                      <a:pt x="1045617" y="0"/>
                      <a:pt x="1323975" y="0"/>
                    </a:cubicBezTo>
                    <a:lnTo>
                      <a:pt x="153352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6826320" y="1688400"/>
                <a:ext cx="1628775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628775" h="1132618" extrusionOk="0">
                    <a:moveTo>
                      <a:pt x="1628775" y="0"/>
                    </a:moveTo>
                    <a:lnTo>
                      <a:pt x="1419225" y="0"/>
                    </a:lnTo>
                    <a:cubicBezTo>
                      <a:pt x="1193387" y="0"/>
                      <a:pt x="1009650" y="183737"/>
                      <a:pt x="1009650" y="409575"/>
                    </a:cubicBezTo>
                    <a:lnTo>
                      <a:pt x="1009650" y="627793"/>
                    </a:lnTo>
                    <a:cubicBezTo>
                      <a:pt x="1009650" y="906151"/>
                      <a:pt x="783184" y="1132618"/>
                      <a:pt x="504825" y="1132618"/>
                    </a:cubicBezTo>
                    <a:cubicBezTo>
                      <a:pt x="226466" y="1132618"/>
                      <a:pt x="0" y="906151"/>
                      <a:pt x="0" y="627793"/>
                    </a:cubicBezTo>
                    <a:lnTo>
                      <a:pt x="0" y="38014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6873840" y="1640520"/>
                <a:ext cx="1581150" cy="1132618"/>
              </a:xfrm>
              <a:custGeom>
                <a:avLst/>
                <a:gdLst/>
                <a:ahLst/>
                <a:cxnLst/>
                <a:rect l="l" t="t" r="r" b="b"/>
                <a:pathLst>
                  <a:path w="1581150" h="1132618" extrusionOk="0">
                    <a:moveTo>
                      <a:pt x="0" y="427768"/>
                    </a:moveTo>
                    <a:lnTo>
                      <a:pt x="0" y="675418"/>
                    </a:lnTo>
                    <a:cubicBezTo>
                      <a:pt x="0" y="927926"/>
                      <a:pt x="204692" y="1132618"/>
                      <a:pt x="457200" y="1132618"/>
                    </a:cubicBezTo>
                    <a:lnTo>
                      <a:pt x="457200" y="1132618"/>
                    </a:lnTo>
                    <a:cubicBezTo>
                      <a:pt x="709708" y="1132618"/>
                      <a:pt x="914400" y="927926"/>
                      <a:pt x="914400" y="675418"/>
                    </a:cubicBezTo>
                    <a:lnTo>
                      <a:pt x="914400" y="457200"/>
                    </a:lnTo>
                    <a:cubicBezTo>
                      <a:pt x="914400" y="204692"/>
                      <a:pt x="1119093" y="0"/>
                      <a:pt x="1371600" y="0"/>
                    </a:cubicBezTo>
                    <a:lnTo>
                      <a:pt x="158115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>
            <a:spLocks noGrp="1"/>
          </p:cNvSpPr>
          <p:nvPr>
            <p:ph type="pic" idx="2"/>
          </p:nvPr>
        </p:nvSpPr>
        <p:spPr>
          <a:xfrm>
            <a:off x="-22200" y="-24600"/>
            <a:ext cx="9188400" cy="51927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7" name="Google Shape;277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27"/>
          <p:cNvGrpSpPr/>
          <p:nvPr/>
        </p:nvGrpSpPr>
        <p:grpSpPr>
          <a:xfrm>
            <a:off x="7419770" y="3600760"/>
            <a:ext cx="1724220" cy="1418098"/>
            <a:chOff x="6730920" y="1497960"/>
            <a:chExt cx="1724220" cy="1418098"/>
          </a:xfrm>
        </p:grpSpPr>
        <p:sp>
          <p:nvSpPr>
            <p:cNvPr id="743" name="Google Shape;743;p27"/>
            <p:cNvSpPr/>
            <p:nvPr/>
          </p:nvSpPr>
          <p:spPr>
            <a:xfrm>
              <a:off x="7016760" y="1497960"/>
              <a:ext cx="1438275" cy="1132618"/>
            </a:xfrm>
            <a:custGeom>
              <a:avLst/>
              <a:gdLst/>
              <a:ahLst/>
              <a:cxnLst/>
              <a:rect l="l" t="t" r="r" b="b"/>
              <a:pathLst>
                <a:path w="1438275" h="1132618" extrusionOk="0">
                  <a:moveTo>
                    <a:pt x="0" y="570643"/>
                  </a:moveTo>
                  <a:lnTo>
                    <a:pt x="0" y="818293"/>
                  </a:lnTo>
                  <a:cubicBezTo>
                    <a:pt x="0" y="991610"/>
                    <a:pt x="141008" y="1132618"/>
                    <a:pt x="314325" y="1132618"/>
                  </a:cubicBezTo>
                  <a:cubicBezTo>
                    <a:pt x="487642" y="1132618"/>
                    <a:pt x="628650" y="991610"/>
                    <a:pt x="628650" y="818293"/>
                  </a:cubicBezTo>
                  <a:lnTo>
                    <a:pt x="628650" y="600075"/>
                  </a:lnTo>
                  <a:cubicBezTo>
                    <a:pt x="628650" y="269196"/>
                    <a:pt x="897846" y="0"/>
                    <a:pt x="1228725" y="0"/>
                  </a:cubicBezTo>
                  <a:lnTo>
                    <a:pt x="143827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6730920" y="1783440"/>
              <a:ext cx="1724025" cy="1132618"/>
            </a:xfrm>
            <a:custGeom>
              <a:avLst/>
              <a:gdLst/>
              <a:ahLst/>
              <a:cxnLst/>
              <a:rect l="l" t="t" r="r" b="b"/>
              <a:pathLst>
                <a:path w="1724025" h="1132618" extrusionOk="0">
                  <a:moveTo>
                    <a:pt x="1724025" y="0"/>
                  </a:moveTo>
                  <a:lnTo>
                    <a:pt x="1514475" y="0"/>
                  </a:lnTo>
                  <a:cubicBezTo>
                    <a:pt x="1341158" y="0"/>
                    <a:pt x="1200150" y="141008"/>
                    <a:pt x="1200150" y="314325"/>
                  </a:cubicBezTo>
                  <a:lnTo>
                    <a:pt x="1200150" y="532543"/>
                  </a:lnTo>
                  <a:cubicBezTo>
                    <a:pt x="1200150" y="863422"/>
                    <a:pt x="930955" y="1132618"/>
                    <a:pt x="600075" y="1132618"/>
                  </a:cubicBezTo>
                  <a:cubicBezTo>
                    <a:pt x="269196" y="1132618"/>
                    <a:pt x="0" y="863422"/>
                    <a:pt x="0" y="532543"/>
                  </a:cubicBezTo>
                  <a:lnTo>
                    <a:pt x="0" y="2848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6969240" y="1545480"/>
              <a:ext cx="1485900" cy="1132618"/>
            </a:xfrm>
            <a:custGeom>
              <a:avLst/>
              <a:gdLst/>
              <a:ahLst/>
              <a:cxnLst/>
              <a:rect l="l" t="t" r="r" b="b"/>
              <a:pathLst>
                <a:path w="1485900" h="1132618" extrusionOk="0">
                  <a:moveTo>
                    <a:pt x="0" y="523018"/>
                  </a:moveTo>
                  <a:lnTo>
                    <a:pt x="0" y="770668"/>
                  </a:lnTo>
                  <a:cubicBezTo>
                    <a:pt x="0" y="970245"/>
                    <a:pt x="162373" y="1132618"/>
                    <a:pt x="361950" y="1132618"/>
                  </a:cubicBezTo>
                  <a:cubicBezTo>
                    <a:pt x="561527" y="1132618"/>
                    <a:pt x="723900" y="970245"/>
                    <a:pt x="723900" y="770668"/>
                  </a:cubicBezTo>
                  <a:lnTo>
                    <a:pt x="723900" y="552450"/>
                  </a:lnTo>
                  <a:cubicBezTo>
                    <a:pt x="723900" y="247831"/>
                    <a:pt x="971722" y="0"/>
                    <a:pt x="1276350" y="0"/>
                  </a:cubicBezTo>
                  <a:lnTo>
                    <a:pt x="148590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6778440" y="1735920"/>
              <a:ext cx="1676400" cy="1132618"/>
            </a:xfrm>
            <a:custGeom>
              <a:avLst/>
              <a:gdLst/>
              <a:ahLst/>
              <a:cxnLst/>
              <a:rect l="l" t="t" r="r" b="b"/>
              <a:pathLst>
                <a:path w="1676400" h="1132618" extrusionOk="0">
                  <a:moveTo>
                    <a:pt x="1676400" y="0"/>
                  </a:moveTo>
                  <a:lnTo>
                    <a:pt x="1466850" y="0"/>
                  </a:lnTo>
                  <a:cubicBezTo>
                    <a:pt x="1267273" y="0"/>
                    <a:pt x="1104900" y="162373"/>
                    <a:pt x="1104900" y="361950"/>
                  </a:cubicBezTo>
                  <a:lnTo>
                    <a:pt x="1104900" y="580168"/>
                  </a:lnTo>
                  <a:cubicBezTo>
                    <a:pt x="1104900" y="884787"/>
                    <a:pt x="857069" y="1132618"/>
                    <a:pt x="552450" y="1132618"/>
                  </a:cubicBezTo>
                  <a:cubicBezTo>
                    <a:pt x="247831" y="1132618"/>
                    <a:pt x="0" y="884787"/>
                    <a:pt x="0" y="580168"/>
                  </a:cubicBezTo>
                  <a:lnTo>
                    <a:pt x="0" y="33251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6921360" y="1593000"/>
              <a:ext cx="1533525" cy="1132618"/>
            </a:xfrm>
            <a:custGeom>
              <a:avLst/>
              <a:gdLst/>
              <a:ahLst/>
              <a:cxnLst/>
              <a:rect l="l" t="t" r="r" b="b"/>
              <a:pathLst>
                <a:path w="1533525" h="1132618" extrusionOk="0">
                  <a:moveTo>
                    <a:pt x="0" y="475393"/>
                  </a:moveTo>
                  <a:lnTo>
                    <a:pt x="0" y="723043"/>
                  </a:lnTo>
                  <a:cubicBezTo>
                    <a:pt x="0" y="948880"/>
                    <a:pt x="183728" y="1132618"/>
                    <a:pt x="409575" y="1132618"/>
                  </a:cubicBezTo>
                  <a:cubicBezTo>
                    <a:pt x="635422" y="1132618"/>
                    <a:pt x="819150" y="948880"/>
                    <a:pt x="819150" y="723043"/>
                  </a:cubicBezTo>
                  <a:lnTo>
                    <a:pt x="819150" y="504825"/>
                  </a:lnTo>
                  <a:cubicBezTo>
                    <a:pt x="819150" y="226466"/>
                    <a:pt x="1045617" y="0"/>
                    <a:pt x="1323975" y="0"/>
                  </a:cubicBezTo>
                  <a:lnTo>
                    <a:pt x="153352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6826320" y="1688400"/>
              <a:ext cx="1628775" cy="1132618"/>
            </a:xfrm>
            <a:custGeom>
              <a:avLst/>
              <a:gdLst/>
              <a:ahLst/>
              <a:cxnLst/>
              <a:rect l="l" t="t" r="r" b="b"/>
              <a:pathLst>
                <a:path w="1628775" h="1132618" extrusionOk="0">
                  <a:moveTo>
                    <a:pt x="1628775" y="0"/>
                  </a:moveTo>
                  <a:lnTo>
                    <a:pt x="1419225" y="0"/>
                  </a:lnTo>
                  <a:cubicBezTo>
                    <a:pt x="1193387" y="0"/>
                    <a:pt x="1009650" y="183737"/>
                    <a:pt x="1009650" y="409575"/>
                  </a:cubicBezTo>
                  <a:lnTo>
                    <a:pt x="1009650" y="627793"/>
                  </a:lnTo>
                  <a:cubicBezTo>
                    <a:pt x="1009650" y="906151"/>
                    <a:pt x="783184" y="1132618"/>
                    <a:pt x="504825" y="1132618"/>
                  </a:cubicBezTo>
                  <a:cubicBezTo>
                    <a:pt x="226466" y="1132618"/>
                    <a:pt x="0" y="906151"/>
                    <a:pt x="0" y="627793"/>
                  </a:cubicBezTo>
                  <a:lnTo>
                    <a:pt x="0" y="38014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6873840" y="1640520"/>
              <a:ext cx="1581150" cy="1132618"/>
            </a:xfrm>
            <a:custGeom>
              <a:avLst/>
              <a:gdLst/>
              <a:ahLst/>
              <a:cxnLst/>
              <a:rect l="l" t="t" r="r" b="b"/>
              <a:pathLst>
                <a:path w="1581150" h="1132618" extrusionOk="0">
                  <a:moveTo>
                    <a:pt x="0" y="427768"/>
                  </a:moveTo>
                  <a:lnTo>
                    <a:pt x="0" y="675418"/>
                  </a:lnTo>
                  <a:cubicBezTo>
                    <a:pt x="0" y="927926"/>
                    <a:pt x="204692" y="1132618"/>
                    <a:pt x="457200" y="1132618"/>
                  </a:cubicBezTo>
                  <a:lnTo>
                    <a:pt x="457200" y="1132618"/>
                  </a:lnTo>
                  <a:cubicBezTo>
                    <a:pt x="709708" y="1132618"/>
                    <a:pt x="914400" y="927926"/>
                    <a:pt x="914400" y="675418"/>
                  </a:cubicBezTo>
                  <a:lnTo>
                    <a:pt x="914400" y="457200"/>
                  </a:lnTo>
                  <a:cubicBezTo>
                    <a:pt x="914400" y="204692"/>
                    <a:pt x="1119093" y="0"/>
                    <a:pt x="1371600" y="0"/>
                  </a:cubicBezTo>
                  <a:lnTo>
                    <a:pt x="158115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0" name="Google Shape;7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5350" y="4133013"/>
            <a:ext cx="8001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27"/>
          <p:cNvSpPr txBox="1">
            <a:spLocks noGrp="1"/>
          </p:cNvSpPr>
          <p:nvPr>
            <p:ph type="ctrTitle"/>
          </p:nvPr>
        </p:nvSpPr>
        <p:spPr>
          <a:xfrm>
            <a:off x="1009075" y="2571746"/>
            <a:ext cx="7125900" cy="23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Implementation of a Hadoop Multi-Node Cluster and Spark Framework</a:t>
            </a:r>
            <a:r>
              <a:rPr lang="en" b="0"/>
              <a:t> 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2"/>
                </a:solidFill>
              </a:rPr>
              <a:t>for </a:t>
            </a:r>
            <a:r>
              <a:rPr lang="en">
                <a:solidFill>
                  <a:schemeClr val="dk2"/>
                </a:solidFill>
              </a:rPr>
              <a:t>Image Compression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752" name="Google Shape;752;p27"/>
          <p:cNvGrpSpPr/>
          <p:nvPr/>
        </p:nvGrpSpPr>
        <p:grpSpPr>
          <a:xfrm>
            <a:off x="1559276" y="-3555265"/>
            <a:ext cx="6025500" cy="6025500"/>
            <a:chOff x="1559276" y="-3555265"/>
            <a:chExt cx="6025500" cy="6025500"/>
          </a:xfrm>
        </p:grpSpPr>
        <p:sp>
          <p:nvSpPr>
            <p:cNvPr id="753" name="Google Shape;753;p27"/>
            <p:cNvSpPr/>
            <p:nvPr/>
          </p:nvSpPr>
          <p:spPr>
            <a:xfrm>
              <a:off x="3674055" y="1648679"/>
              <a:ext cx="25110" cy="25866"/>
            </a:xfrm>
            <a:custGeom>
              <a:avLst/>
              <a:gdLst/>
              <a:ahLst/>
              <a:cxnLst/>
              <a:rect l="l" t="t" r="r" b="b"/>
              <a:pathLst>
                <a:path w="33480" h="34604" extrusionOk="0">
                  <a:moveTo>
                    <a:pt x="0" y="0"/>
                  </a:moveTo>
                  <a:lnTo>
                    <a:pt x="33480" y="0"/>
                  </a:lnTo>
                  <a:lnTo>
                    <a:pt x="33480" y="34604"/>
                  </a:lnTo>
                  <a:lnTo>
                    <a:pt x="0" y="34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grpSp>
          <p:nvGrpSpPr>
            <p:cNvPr id="754" name="Google Shape;754;p27"/>
            <p:cNvGrpSpPr/>
            <p:nvPr/>
          </p:nvGrpSpPr>
          <p:grpSpPr>
            <a:xfrm>
              <a:off x="5218948" y="1470892"/>
              <a:ext cx="359617" cy="372857"/>
              <a:chOff x="8845200" y="5036400"/>
              <a:chExt cx="479170" cy="496811"/>
            </a:xfrm>
          </p:grpSpPr>
          <p:sp>
            <p:nvSpPr>
              <p:cNvPr id="755" name="Google Shape;755;p27"/>
              <p:cNvSpPr/>
              <p:nvPr/>
            </p:nvSpPr>
            <p:spPr>
              <a:xfrm>
                <a:off x="8845200" y="5078160"/>
                <a:ext cx="100451" cy="100451"/>
              </a:xfrm>
              <a:custGeom>
                <a:avLst/>
                <a:gdLst/>
                <a:ahLst/>
                <a:cxnLst/>
                <a:rect l="l" t="t" r="r" b="b"/>
                <a:pathLst>
                  <a:path w="100451" h="100451" extrusionOk="0">
                    <a:moveTo>
                      <a:pt x="100451" y="50225"/>
                    </a:moveTo>
                    <a:cubicBezTo>
                      <a:pt x="100451" y="77964"/>
                      <a:pt x="77964" y="100451"/>
                      <a:pt x="50225" y="100451"/>
                    </a:cubicBezTo>
                    <a:cubicBezTo>
                      <a:pt x="22487" y="100451"/>
                      <a:pt x="0" y="77964"/>
                      <a:pt x="0" y="50225"/>
                    </a:cubicBezTo>
                    <a:cubicBezTo>
                      <a:pt x="0" y="22487"/>
                      <a:pt x="22486" y="0"/>
                      <a:pt x="50225" y="0"/>
                    </a:cubicBezTo>
                    <a:cubicBezTo>
                      <a:pt x="77964" y="0"/>
                      <a:pt x="100451" y="22487"/>
                      <a:pt x="100451" y="502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7"/>
              <p:cNvSpPr/>
              <p:nvPr/>
            </p:nvSpPr>
            <p:spPr>
              <a:xfrm>
                <a:off x="9051120" y="5432760"/>
                <a:ext cx="100450" cy="100451"/>
              </a:xfrm>
              <a:custGeom>
                <a:avLst/>
                <a:gdLst/>
                <a:ahLst/>
                <a:cxnLst/>
                <a:rect l="l" t="t" r="r" b="b"/>
                <a:pathLst>
                  <a:path w="100450" h="100451" extrusionOk="0">
                    <a:moveTo>
                      <a:pt x="50225" y="0"/>
                    </a:moveTo>
                    <a:cubicBezTo>
                      <a:pt x="22527" y="0"/>
                      <a:pt x="0" y="22527"/>
                      <a:pt x="0" y="50225"/>
                    </a:cubicBezTo>
                    <a:cubicBezTo>
                      <a:pt x="0" y="77924"/>
                      <a:pt x="22527" y="100451"/>
                      <a:pt x="50225" y="100451"/>
                    </a:cubicBezTo>
                    <a:cubicBezTo>
                      <a:pt x="77924" y="100451"/>
                      <a:pt x="100450" y="77924"/>
                      <a:pt x="100450" y="50225"/>
                    </a:cubicBezTo>
                    <a:cubicBezTo>
                      <a:pt x="100450" y="22527"/>
                      <a:pt x="77924" y="0"/>
                      <a:pt x="50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7"/>
              <p:cNvSpPr/>
              <p:nvPr/>
            </p:nvSpPr>
            <p:spPr>
              <a:xfrm>
                <a:off x="8845200" y="5313600"/>
                <a:ext cx="100451" cy="100451"/>
              </a:xfrm>
              <a:custGeom>
                <a:avLst/>
                <a:gdLst/>
                <a:ahLst/>
                <a:cxnLst/>
                <a:rect l="l" t="t" r="r" b="b"/>
                <a:pathLst>
                  <a:path w="100451" h="100451" extrusionOk="0">
                    <a:moveTo>
                      <a:pt x="50225" y="0"/>
                    </a:moveTo>
                    <a:cubicBezTo>
                      <a:pt x="22527" y="0"/>
                      <a:pt x="0" y="22527"/>
                      <a:pt x="0" y="50225"/>
                    </a:cubicBezTo>
                    <a:cubicBezTo>
                      <a:pt x="0" y="77924"/>
                      <a:pt x="22527" y="100451"/>
                      <a:pt x="50225" y="100451"/>
                    </a:cubicBezTo>
                    <a:cubicBezTo>
                      <a:pt x="77924" y="100451"/>
                      <a:pt x="100451" y="77924"/>
                      <a:pt x="100451" y="50225"/>
                    </a:cubicBezTo>
                    <a:cubicBezTo>
                      <a:pt x="100451" y="22527"/>
                      <a:pt x="77924" y="0"/>
                      <a:pt x="50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7"/>
              <p:cNvSpPr/>
              <p:nvPr/>
            </p:nvSpPr>
            <p:spPr>
              <a:xfrm>
                <a:off x="8957880" y="5036400"/>
                <a:ext cx="79638" cy="65591"/>
              </a:xfrm>
              <a:custGeom>
                <a:avLst/>
                <a:gdLst/>
                <a:ahLst/>
                <a:cxnLst/>
                <a:rect l="l" t="t" r="r" b="b"/>
                <a:pathLst>
                  <a:path w="79439" h="65427" extrusionOk="0">
                    <a:moveTo>
                      <a:pt x="79439" y="29385"/>
                    </a:moveTo>
                    <a:cubicBezTo>
                      <a:pt x="72247" y="20869"/>
                      <a:pt x="66723" y="10906"/>
                      <a:pt x="63370" y="0"/>
                    </a:cubicBezTo>
                    <a:lnTo>
                      <a:pt x="0" y="36481"/>
                    </a:lnTo>
                    <a:cubicBezTo>
                      <a:pt x="7420" y="44815"/>
                      <a:pt x="13192" y="54626"/>
                      <a:pt x="16840" y="65427"/>
                    </a:cubicBezTo>
                    <a:lnTo>
                      <a:pt x="79439" y="2939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7"/>
              <p:cNvSpPr/>
              <p:nvPr/>
            </p:nvSpPr>
            <p:spPr>
              <a:xfrm>
                <a:off x="8877960" y="5210280"/>
                <a:ext cx="33490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33490" h="71704" extrusionOk="0">
                    <a:moveTo>
                      <a:pt x="33490" y="71466"/>
                    </a:moveTo>
                    <a:lnTo>
                      <a:pt x="33490" y="238"/>
                    </a:lnTo>
                    <a:cubicBezTo>
                      <a:pt x="28260" y="1267"/>
                      <a:pt x="22860" y="1819"/>
                      <a:pt x="17336" y="1819"/>
                    </a:cubicBezTo>
                    <a:cubicBezTo>
                      <a:pt x="11392" y="1819"/>
                      <a:pt x="5601" y="1191"/>
                      <a:pt x="0" y="0"/>
                    </a:cubicBezTo>
                    <a:lnTo>
                      <a:pt x="0" y="71704"/>
                    </a:lnTo>
                    <a:cubicBezTo>
                      <a:pt x="5591" y="70523"/>
                      <a:pt x="11392" y="69885"/>
                      <a:pt x="17336" y="69885"/>
                    </a:cubicBezTo>
                    <a:cubicBezTo>
                      <a:pt x="22860" y="69885"/>
                      <a:pt x="28260" y="70437"/>
                      <a:pt x="33490" y="714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7"/>
              <p:cNvSpPr/>
              <p:nvPr/>
            </p:nvSpPr>
            <p:spPr>
              <a:xfrm>
                <a:off x="9165240" y="5036400"/>
                <a:ext cx="79638" cy="65582"/>
              </a:xfrm>
              <a:custGeom>
                <a:avLst/>
                <a:gdLst/>
                <a:ahLst/>
                <a:cxnLst/>
                <a:rect l="l" t="t" r="r" b="b"/>
                <a:pathLst>
                  <a:path w="79439" h="65418" extrusionOk="0">
                    <a:moveTo>
                      <a:pt x="79439" y="36481"/>
                    </a:moveTo>
                    <a:lnTo>
                      <a:pt x="16069" y="0"/>
                    </a:lnTo>
                    <a:cubicBezTo>
                      <a:pt x="12716" y="10906"/>
                      <a:pt x="7191" y="20869"/>
                      <a:pt x="0" y="29385"/>
                    </a:cubicBezTo>
                    <a:lnTo>
                      <a:pt x="62599" y="65418"/>
                    </a:lnTo>
                    <a:cubicBezTo>
                      <a:pt x="66237" y="54626"/>
                      <a:pt x="72009" y="44806"/>
                      <a:pt x="79439" y="364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7"/>
              <p:cNvSpPr/>
              <p:nvPr/>
            </p:nvSpPr>
            <p:spPr>
              <a:xfrm>
                <a:off x="8956440" y="5392440"/>
                <a:ext cx="80599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5789" extrusionOk="0">
                    <a:moveTo>
                      <a:pt x="0" y="28527"/>
                    </a:moveTo>
                    <a:lnTo>
                      <a:pt x="64732" y="65789"/>
                    </a:lnTo>
                    <a:cubicBezTo>
                      <a:pt x="68085" y="54883"/>
                      <a:pt x="73609" y="44920"/>
                      <a:pt x="80801" y="36404"/>
                    </a:cubicBezTo>
                    <a:lnTo>
                      <a:pt x="17555" y="0"/>
                    </a:lnTo>
                    <a:cubicBezTo>
                      <a:pt x="13659" y="10696"/>
                      <a:pt x="7630" y="20364"/>
                      <a:pt x="0" y="285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7"/>
              <p:cNvSpPr/>
              <p:nvPr/>
            </p:nvSpPr>
            <p:spPr>
              <a:xfrm>
                <a:off x="9165240" y="5392440"/>
                <a:ext cx="80599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80801" h="65789" extrusionOk="0">
                    <a:moveTo>
                      <a:pt x="0" y="36404"/>
                    </a:moveTo>
                    <a:cubicBezTo>
                      <a:pt x="7191" y="44920"/>
                      <a:pt x="12716" y="54883"/>
                      <a:pt x="16069" y="65789"/>
                    </a:cubicBezTo>
                    <a:lnTo>
                      <a:pt x="80801" y="28527"/>
                    </a:lnTo>
                    <a:cubicBezTo>
                      <a:pt x="73171" y="20364"/>
                      <a:pt x="67142" y="10696"/>
                      <a:pt x="63246" y="0"/>
                    </a:cubicBezTo>
                    <a:lnTo>
                      <a:pt x="0" y="364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>
                <a:off x="9290880" y="5210280"/>
                <a:ext cx="33490" cy="71704"/>
              </a:xfrm>
              <a:custGeom>
                <a:avLst/>
                <a:gdLst/>
                <a:ahLst/>
                <a:cxnLst/>
                <a:rect l="l" t="t" r="r" b="b"/>
                <a:pathLst>
                  <a:path w="33490" h="71704" extrusionOk="0">
                    <a:moveTo>
                      <a:pt x="0" y="238"/>
                    </a:moveTo>
                    <a:lnTo>
                      <a:pt x="0" y="71466"/>
                    </a:lnTo>
                    <a:cubicBezTo>
                      <a:pt x="5229" y="70438"/>
                      <a:pt x="10630" y="69885"/>
                      <a:pt x="16154" y="69885"/>
                    </a:cubicBezTo>
                    <a:cubicBezTo>
                      <a:pt x="22098" y="69885"/>
                      <a:pt x="27889" y="70514"/>
                      <a:pt x="33490" y="71704"/>
                    </a:cubicBezTo>
                    <a:lnTo>
                      <a:pt x="33490" y="0"/>
                    </a:lnTo>
                    <a:cubicBezTo>
                      <a:pt x="27899" y="1181"/>
                      <a:pt x="22098" y="1819"/>
                      <a:pt x="16154" y="1819"/>
                    </a:cubicBezTo>
                    <a:cubicBezTo>
                      <a:pt x="10630" y="1819"/>
                      <a:pt x="5229" y="1267"/>
                      <a:pt x="0" y="238"/>
                    </a:cubicBezTo>
                    <a:lnTo>
                      <a:pt x="0" y="23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7"/>
              <p:cNvSpPr/>
              <p:nvPr/>
            </p:nvSpPr>
            <p:spPr>
              <a:xfrm>
                <a:off x="9084600" y="5228640"/>
                <a:ext cx="33490" cy="33490"/>
              </a:xfrm>
              <a:custGeom>
                <a:avLst/>
                <a:gdLst/>
                <a:ahLst/>
                <a:cxnLst/>
                <a:rect l="l" t="t" r="r" b="b"/>
                <a:pathLst>
                  <a:path w="33490" h="33490" extrusionOk="0">
                    <a:moveTo>
                      <a:pt x="16745" y="0"/>
                    </a:moveTo>
                    <a:cubicBezTo>
                      <a:pt x="7515" y="0"/>
                      <a:pt x="0" y="7506"/>
                      <a:pt x="0" y="16745"/>
                    </a:cubicBezTo>
                    <a:cubicBezTo>
                      <a:pt x="0" y="25984"/>
                      <a:pt x="7506" y="33490"/>
                      <a:pt x="16745" y="33490"/>
                    </a:cubicBezTo>
                    <a:cubicBezTo>
                      <a:pt x="25984" y="33490"/>
                      <a:pt x="33490" y="25984"/>
                      <a:pt x="33490" y="16745"/>
                    </a:cubicBezTo>
                    <a:cubicBezTo>
                      <a:pt x="33490" y="7506"/>
                      <a:pt x="25984" y="0"/>
                      <a:pt x="167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65" name="Google Shape;76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91100" y="989400"/>
              <a:ext cx="324552" cy="3245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6" name="Google Shape;766;p27"/>
            <p:cNvGrpSpPr/>
            <p:nvPr/>
          </p:nvGrpSpPr>
          <p:grpSpPr>
            <a:xfrm>
              <a:off x="1559276" y="-3555265"/>
              <a:ext cx="6025500" cy="6025500"/>
              <a:chOff x="1559276" y="-3860065"/>
              <a:chExt cx="6025500" cy="6025500"/>
            </a:xfrm>
          </p:grpSpPr>
          <p:sp>
            <p:nvSpPr>
              <p:cNvPr id="767" name="Google Shape;767;p27"/>
              <p:cNvSpPr/>
              <p:nvPr/>
            </p:nvSpPr>
            <p:spPr>
              <a:xfrm rot="10800000">
                <a:off x="2121325" y="-3297925"/>
                <a:ext cx="4901400" cy="4901400"/>
              </a:xfrm>
              <a:prstGeom prst="arc">
                <a:avLst>
                  <a:gd name="adj1" fmla="val 18094663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triangl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768" name="Google Shape;768;p27"/>
              <p:cNvSpPr/>
              <p:nvPr/>
            </p:nvSpPr>
            <p:spPr>
              <a:xfrm rot="6322560">
                <a:off x="2121358" y="-3297983"/>
                <a:ext cx="4901336" cy="4901336"/>
              </a:xfrm>
              <a:prstGeom prst="arc">
                <a:avLst>
                  <a:gd name="adj1" fmla="val 18094663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triangl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769" name="Google Shape;769;p27"/>
              <p:cNvSpPr/>
              <p:nvPr/>
            </p:nvSpPr>
            <p:spPr>
              <a:xfrm rot="10800000">
                <a:off x="2238700" y="-3180550"/>
                <a:ext cx="4666500" cy="4666500"/>
              </a:xfrm>
              <a:prstGeom prst="arc">
                <a:avLst>
                  <a:gd name="adj1" fmla="val 10804760"/>
                  <a:gd name="adj2" fmla="val 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pic>
          <p:nvPicPr>
            <p:cNvPr id="770" name="Google Shape;77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007315">
              <a:off x="2166887" y="319813"/>
              <a:ext cx="800100" cy="88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9425" y="275224"/>
              <a:ext cx="975002" cy="9750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2" name="Google Shape;772;p27"/>
            <p:cNvGrpSpPr/>
            <p:nvPr/>
          </p:nvGrpSpPr>
          <p:grpSpPr>
            <a:xfrm>
              <a:off x="4808501" y="1119913"/>
              <a:ext cx="1076400" cy="1083411"/>
              <a:chOff x="4860564" y="1107013"/>
              <a:chExt cx="1076400" cy="1083411"/>
            </a:xfrm>
          </p:grpSpPr>
          <p:sp>
            <p:nvSpPr>
              <p:cNvPr id="773" name="Google Shape;773;p27"/>
              <p:cNvSpPr/>
              <p:nvPr/>
            </p:nvSpPr>
            <p:spPr>
              <a:xfrm>
                <a:off x="4860564" y="1124224"/>
                <a:ext cx="1076400" cy="1066200"/>
              </a:xfrm>
              <a:prstGeom prst="ellipse">
                <a:avLst/>
              </a:pr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pic>
            <p:nvPicPr>
              <p:cNvPr id="774" name="Google Shape;774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80463" y="1107013"/>
                <a:ext cx="1036626" cy="1036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5" name="Google Shape;77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7463" y="1284588"/>
              <a:ext cx="238935" cy="2389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76" name="Google Shape;776;p27"/>
            <p:cNvGrpSpPr/>
            <p:nvPr/>
          </p:nvGrpSpPr>
          <p:grpSpPr>
            <a:xfrm>
              <a:off x="3269475" y="1157619"/>
              <a:ext cx="1008000" cy="1008000"/>
              <a:chOff x="6103025" y="159031"/>
              <a:chExt cx="1008000" cy="1008000"/>
            </a:xfrm>
          </p:grpSpPr>
          <p:sp>
            <p:nvSpPr>
              <p:cNvPr id="777" name="Google Shape;777;p27"/>
              <p:cNvSpPr/>
              <p:nvPr/>
            </p:nvSpPr>
            <p:spPr>
              <a:xfrm>
                <a:off x="6103025" y="159031"/>
                <a:ext cx="1008000" cy="1008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pic>
            <p:nvPicPr>
              <p:cNvPr id="778" name="Google Shape;778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200247" y="219038"/>
                <a:ext cx="813550" cy="887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9" name="Google Shape;779;p27"/>
            <p:cNvGrpSpPr/>
            <p:nvPr/>
          </p:nvGrpSpPr>
          <p:grpSpPr>
            <a:xfrm>
              <a:off x="5884888" y="106125"/>
              <a:ext cx="1313175" cy="1313175"/>
              <a:chOff x="3151363" y="1060038"/>
              <a:chExt cx="1313175" cy="1313175"/>
            </a:xfrm>
          </p:grpSpPr>
          <p:sp>
            <p:nvSpPr>
              <p:cNvPr id="780" name="Google Shape;780;p27"/>
              <p:cNvSpPr/>
              <p:nvPr/>
            </p:nvSpPr>
            <p:spPr>
              <a:xfrm>
                <a:off x="3264775" y="1219681"/>
                <a:ext cx="993900" cy="99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pic>
            <p:nvPicPr>
              <p:cNvPr id="781" name="Google Shape;781;p27"/>
              <p:cNvPicPr preferRelativeResize="0"/>
              <p:nvPr/>
            </p:nvPicPr>
            <p:blipFill rotWithShape="1">
              <a:blip r:embed="rId7">
                <a:alphaModFix/>
              </a:blip>
              <a:srcRect l="-29993" t="-35207" r="-40422" b="-35207"/>
              <a:stretch/>
            </p:blipFill>
            <p:spPr>
              <a:xfrm>
                <a:off x="3151363" y="1060038"/>
                <a:ext cx="1313175" cy="1313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82" name="Google Shape;782;p27"/>
          <p:cNvSpPr txBox="1"/>
          <p:nvPr/>
        </p:nvSpPr>
        <p:spPr>
          <a:xfrm rot="1296164">
            <a:off x="7151377" y="4060010"/>
            <a:ext cx="1076408" cy="38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JPEG2000</a:t>
            </a:r>
            <a:endParaRPr sz="13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83" name="Google Shape;78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784" name="Google Shape;78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659132">
            <a:off x="7641781" y="4238437"/>
            <a:ext cx="506160" cy="21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and Configuration</a:t>
            </a:r>
            <a:endParaRPr sz="4200"/>
          </a:p>
        </p:txBody>
      </p:sp>
      <p:sp>
        <p:nvSpPr>
          <p:cNvPr id="975" name="Google Shape;97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76" name="Google Shape;9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50" y="593752"/>
            <a:ext cx="458265" cy="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575" y="472187"/>
            <a:ext cx="743301" cy="7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437" y="1093925"/>
            <a:ext cx="6231125" cy="35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and Configuration</a:t>
            </a:r>
            <a:endParaRPr sz="4200"/>
          </a:p>
        </p:txBody>
      </p:sp>
      <p:sp>
        <p:nvSpPr>
          <p:cNvPr id="984" name="Google Shape;984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85" name="Google Shape;9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50" y="593752"/>
            <a:ext cx="458265" cy="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575" y="472187"/>
            <a:ext cx="743301" cy="7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00" y="1215488"/>
            <a:ext cx="8280802" cy="322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51" name="Google Shape;10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409" y="4130873"/>
            <a:ext cx="880925" cy="9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9"/>
          <p:cNvSpPr txBox="1"/>
          <p:nvPr/>
        </p:nvSpPr>
        <p:spPr>
          <a:xfrm>
            <a:off x="1132525" y="389225"/>
            <a:ext cx="66693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sz="3000">
                <a:latin typeface="Varela Round"/>
                <a:ea typeface="Varela Round"/>
                <a:cs typeface="Varela Round"/>
                <a:sym typeface="Varela Round"/>
              </a:rPr>
              <a:t>  </a:t>
            </a:r>
            <a:r>
              <a:rPr lang="en" sz="3000" b="1">
                <a:latin typeface="Varela Round"/>
                <a:ea typeface="Varela Round"/>
                <a:cs typeface="Varela Round"/>
                <a:sym typeface="Varela Round"/>
              </a:rPr>
              <a:t>Implementing image Compression</a:t>
            </a:r>
            <a:endParaRPr sz="30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53" name="Google Shape;1053;p39"/>
          <p:cNvSpPr txBox="1">
            <a:spLocks noGrp="1"/>
          </p:cNvSpPr>
          <p:nvPr>
            <p:ph type="title"/>
          </p:nvPr>
        </p:nvSpPr>
        <p:spPr>
          <a:xfrm>
            <a:off x="798388" y="2992271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</a:t>
            </a:r>
            <a:endParaRPr/>
          </a:p>
        </p:txBody>
      </p:sp>
      <p:sp>
        <p:nvSpPr>
          <p:cNvPr id="1054" name="Google Shape;1054;p39"/>
          <p:cNvSpPr txBox="1">
            <a:spLocks noGrp="1"/>
          </p:cNvSpPr>
          <p:nvPr>
            <p:ph type="subTitle" idx="1"/>
          </p:nvPr>
        </p:nvSpPr>
        <p:spPr>
          <a:xfrm>
            <a:off x="798388" y="3684965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Spark </a:t>
            </a:r>
            <a:endParaRPr/>
          </a:p>
        </p:txBody>
      </p:sp>
      <p:sp>
        <p:nvSpPr>
          <p:cNvPr id="1055" name="Google Shape;1055;p39"/>
          <p:cNvSpPr txBox="1">
            <a:spLocks noGrp="1"/>
          </p:cNvSpPr>
          <p:nvPr>
            <p:ph type="title" idx="2"/>
          </p:nvPr>
        </p:nvSpPr>
        <p:spPr>
          <a:xfrm>
            <a:off x="2825700" y="1612254"/>
            <a:ext cx="34926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image Compression</a:t>
            </a:r>
            <a:endParaRPr sz="2800"/>
          </a:p>
        </p:txBody>
      </p:sp>
      <p:sp>
        <p:nvSpPr>
          <p:cNvPr id="1056" name="Google Shape;1056;p39"/>
          <p:cNvSpPr txBox="1">
            <a:spLocks noGrp="1"/>
          </p:cNvSpPr>
          <p:nvPr>
            <p:ph type="title" idx="4"/>
          </p:nvPr>
        </p:nvSpPr>
        <p:spPr>
          <a:xfrm>
            <a:off x="4853013" y="2992271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</a:t>
            </a:r>
            <a:endParaRPr/>
          </a:p>
        </p:txBody>
      </p:sp>
      <p:sp>
        <p:nvSpPr>
          <p:cNvPr id="1057" name="Google Shape;1057;p39"/>
          <p:cNvSpPr txBox="1">
            <a:spLocks noGrp="1"/>
          </p:cNvSpPr>
          <p:nvPr>
            <p:ph type="subTitle" idx="5"/>
          </p:nvPr>
        </p:nvSpPr>
        <p:spPr>
          <a:xfrm>
            <a:off x="4853013" y="3684965"/>
            <a:ext cx="34926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</a:t>
            </a:r>
            <a:endParaRPr/>
          </a:p>
        </p:txBody>
      </p:sp>
      <p:pic>
        <p:nvPicPr>
          <p:cNvPr id="1058" name="Google Shape;10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875" y="4130878"/>
            <a:ext cx="961444" cy="9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39"/>
          <p:cNvSpPr txBox="1"/>
          <p:nvPr/>
        </p:nvSpPr>
        <p:spPr>
          <a:xfrm rot="-5400000">
            <a:off x="4186150" y="1005275"/>
            <a:ext cx="851700" cy="3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}</a:t>
            </a:r>
            <a:endParaRPr sz="19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0"/>
          <p:cNvSpPr txBox="1">
            <a:spLocks noGrp="1"/>
          </p:cNvSpPr>
          <p:nvPr>
            <p:ph type="subTitle" idx="1"/>
          </p:nvPr>
        </p:nvSpPr>
        <p:spPr>
          <a:xfrm>
            <a:off x="1121550" y="2306475"/>
            <a:ext cx="7053300" cy="16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The primary difference between </a:t>
            </a:r>
            <a:r>
              <a:rPr lang="en" sz="2200" b="1">
                <a:solidFill>
                  <a:srgbClr val="000000"/>
                </a:solidFill>
              </a:rPr>
              <a:t>MapReduce on Hadoop</a:t>
            </a:r>
            <a:r>
              <a:rPr lang="en" sz="2200">
                <a:solidFill>
                  <a:srgbClr val="000000"/>
                </a:solidFill>
              </a:rPr>
              <a:t> and </a:t>
            </a:r>
            <a:r>
              <a:rPr lang="en" sz="2200" b="1">
                <a:solidFill>
                  <a:srgbClr val="000000"/>
                </a:solidFill>
              </a:rPr>
              <a:t>Hadoop &amp; Spark</a:t>
            </a:r>
            <a:r>
              <a:rPr lang="en" sz="2200">
                <a:solidFill>
                  <a:srgbClr val="000000"/>
                </a:solidFill>
              </a:rPr>
              <a:t> lies in </a:t>
            </a:r>
            <a:r>
              <a:rPr lang="en" sz="2200" b="1">
                <a:solidFill>
                  <a:srgbClr val="000000"/>
                </a:solidFill>
              </a:rPr>
              <a:t>Step 4: Parallel Processing.</a:t>
            </a:r>
            <a:endParaRPr sz="3100"/>
          </a:p>
        </p:txBody>
      </p:sp>
      <p:sp>
        <p:nvSpPr>
          <p:cNvPr id="1065" name="Google Shape;1065;p40"/>
          <p:cNvSpPr txBox="1">
            <a:spLocks noGrp="1"/>
          </p:cNvSpPr>
          <p:nvPr>
            <p:ph type="title" idx="2"/>
          </p:nvPr>
        </p:nvSpPr>
        <p:spPr>
          <a:xfrm>
            <a:off x="2054250" y="1012400"/>
            <a:ext cx="53109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Difference between approaches</a:t>
            </a:r>
            <a:endParaRPr sz="3400"/>
          </a:p>
        </p:txBody>
      </p:sp>
      <p:sp>
        <p:nvSpPr>
          <p:cNvPr id="1066" name="Google Shape;1066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1"/>
          <p:cNvSpPr txBox="1">
            <a:spLocks noGrp="1"/>
          </p:cNvSpPr>
          <p:nvPr>
            <p:ph type="subTitle" idx="1"/>
          </p:nvPr>
        </p:nvSpPr>
        <p:spPr>
          <a:xfrm>
            <a:off x="243250" y="3151600"/>
            <a:ext cx="3971700" cy="12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 b="1">
                <a:solidFill>
                  <a:srgbClr val="000000"/>
                </a:solidFill>
              </a:rPr>
              <a:t>Mapper</a:t>
            </a:r>
            <a:r>
              <a:rPr lang="en" sz="1500">
                <a:solidFill>
                  <a:srgbClr val="000000"/>
                </a:solidFill>
              </a:rPr>
              <a:t>: Processes the image blocks (DCT and quantization).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 b="1">
                <a:solidFill>
                  <a:srgbClr val="000000"/>
                </a:solidFill>
              </a:rPr>
              <a:t>Reducer</a:t>
            </a:r>
            <a:r>
              <a:rPr lang="en" sz="1500">
                <a:solidFill>
                  <a:srgbClr val="000000"/>
                </a:solidFill>
              </a:rPr>
              <a:t>: Aggregates the results and applies encoding.</a:t>
            </a:r>
            <a:endParaRPr sz="2000"/>
          </a:p>
        </p:txBody>
      </p:sp>
      <p:sp>
        <p:nvSpPr>
          <p:cNvPr id="1072" name="Google Shape;1072;p41"/>
          <p:cNvSpPr txBox="1">
            <a:spLocks noGrp="1"/>
          </p:cNvSpPr>
          <p:nvPr>
            <p:ph type="title"/>
          </p:nvPr>
        </p:nvSpPr>
        <p:spPr>
          <a:xfrm>
            <a:off x="722188" y="2458871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Hadoop MapReduce (Method 1):</a:t>
            </a:r>
            <a:endParaRPr sz="2200"/>
          </a:p>
        </p:txBody>
      </p:sp>
      <p:sp>
        <p:nvSpPr>
          <p:cNvPr id="1073" name="Google Shape;1073;p41"/>
          <p:cNvSpPr txBox="1">
            <a:spLocks noGrp="1"/>
          </p:cNvSpPr>
          <p:nvPr>
            <p:ph type="title" idx="2"/>
          </p:nvPr>
        </p:nvSpPr>
        <p:spPr>
          <a:xfrm>
            <a:off x="2130450" y="936200"/>
            <a:ext cx="53109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Difference between approaches</a:t>
            </a:r>
            <a:endParaRPr sz="3400"/>
          </a:p>
        </p:txBody>
      </p:sp>
      <p:sp>
        <p:nvSpPr>
          <p:cNvPr id="1074" name="Google Shape;1074;p41"/>
          <p:cNvSpPr txBox="1">
            <a:spLocks noGrp="1"/>
          </p:cNvSpPr>
          <p:nvPr>
            <p:ph type="title" idx="4"/>
          </p:nvPr>
        </p:nvSpPr>
        <p:spPr>
          <a:xfrm>
            <a:off x="5104313" y="2415896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Hadoop &amp; Spark (Method 2):</a:t>
            </a:r>
            <a:endParaRPr sz="2200"/>
          </a:p>
        </p:txBody>
      </p:sp>
      <p:sp>
        <p:nvSpPr>
          <p:cNvPr id="1075" name="Google Shape;1075;p41"/>
          <p:cNvSpPr txBox="1">
            <a:spLocks noGrp="1"/>
          </p:cNvSpPr>
          <p:nvPr>
            <p:ph type="subTitle" idx="5"/>
          </p:nvPr>
        </p:nvSpPr>
        <p:spPr>
          <a:xfrm>
            <a:off x="4595775" y="3151550"/>
            <a:ext cx="428370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000000"/>
                </a:solidFill>
              </a:rPr>
              <a:t>Hadoop</a:t>
            </a:r>
            <a:r>
              <a:rPr lang="en" sz="1400">
                <a:solidFill>
                  <a:srgbClr val="000000"/>
                </a:solidFill>
              </a:rPr>
              <a:t> handles the </a:t>
            </a:r>
            <a:r>
              <a:rPr lang="en" sz="1400" b="1">
                <a:solidFill>
                  <a:srgbClr val="000000"/>
                </a:solidFill>
              </a:rPr>
              <a:t>initial block splitting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lang="en" sz="1400" b="1">
                <a:solidFill>
                  <a:srgbClr val="000000"/>
                </a:solidFill>
              </a:rPr>
              <a:t>DCT</a:t>
            </a:r>
            <a:r>
              <a:rPr lang="en" sz="1400">
                <a:solidFill>
                  <a:srgbClr val="000000"/>
                </a:solidFill>
              </a:rPr>
              <a:t> transformation using MapReduce.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000000"/>
                </a:solidFill>
              </a:rPr>
              <a:t>Spark</a:t>
            </a:r>
            <a:r>
              <a:rPr lang="en" sz="1400">
                <a:solidFill>
                  <a:srgbClr val="000000"/>
                </a:solidFill>
              </a:rPr>
              <a:t> then processes the </a:t>
            </a:r>
            <a:r>
              <a:rPr lang="en" sz="1400" b="1">
                <a:solidFill>
                  <a:srgbClr val="000000"/>
                </a:solidFill>
              </a:rPr>
              <a:t>quantization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lang="en" sz="1400" b="1">
                <a:solidFill>
                  <a:srgbClr val="000000"/>
                </a:solidFill>
              </a:rPr>
              <a:t>encoding</a:t>
            </a:r>
            <a:r>
              <a:rPr lang="en" sz="1400">
                <a:solidFill>
                  <a:srgbClr val="000000"/>
                </a:solidFill>
              </a:rPr>
              <a:t>, and potentially the </a:t>
            </a:r>
            <a:r>
              <a:rPr lang="en" sz="1400" b="1">
                <a:solidFill>
                  <a:srgbClr val="000000"/>
                </a:solidFill>
              </a:rPr>
              <a:t>aggregation</a:t>
            </a:r>
            <a:r>
              <a:rPr lang="en" sz="1400">
                <a:solidFill>
                  <a:srgbClr val="000000"/>
                </a:solidFill>
              </a:rPr>
              <a:t> using its </a:t>
            </a:r>
            <a:r>
              <a:rPr lang="en" sz="1400" b="1">
                <a:solidFill>
                  <a:srgbClr val="000000"/>
                </a:solidFill>
              </a:rPr>
              <a:t>in-memory processing</a:t>
            </a:r>
            <a:r>
              <a:rPr lang="en" sz="1400">
                <a:solidFill>
                  <a:srgbClr val="000000"/>
                </a:solidFill>
              </a:rPr>
              <a:t> capabilities.</a:t>
            </a:r>
            <a:endParaRPr sz="1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76" name="Google Shape;1076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3"/>
          <p:cNvSpPr txBox="1">
            <a:spLocks noGrp="1"/>
          </p:cNvSpPr>
          <p:nvPr>
            <p:ph type="title"/>
          </p:nvPr>
        </p:nvSpPr>
        <p:spPr>
          <a:xfrm>
            <a:off x="852775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image Compression using hadoop (Map-Reduce)</a:t>
            </a:r>
            <a:endParaRPr/>
          </a:p>
        </p:txBody>
      </p:sp>
      <p:sp>
        <p:nvSpPr>
          <p:cNvPr id="1144" name="Google Shape;1144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45" name="Google Shape;11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559" y="-2"/>
            <a:ext cx="880925" cy="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838" y="1122375"/>
            <a:ext cx="7068326" cy="42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2"/>
          <p:cNvSpPr txBox="1">
            <a:spLocks noGrp="1"/>
          </p:cNvSpPr>
          <p:nvPr>
            <p:ph type="title"/>
          </p:nvPr>
        </p:nvSpPr>
        <p:spPr>
          <a:xfrm>
            <a:off x="852775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image Compression using hadoop (Map-Reduce)</a:t>
            </a:r>
            <a:endParaRPr/>
          </a:p>
        </p:txBody>
      </p:sp>
      <p:sp>
        <p:nvSpPr>
          <p:cNvPr id="1082" name="Google Shape;1082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083" name="Google Shape;10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559" y="-2"/>
            <a:ext cx="880925" cy="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23563"/>
            <a:ext cx="9144000" cy="102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5" name="Google Shape;1085;p42"/>
          <p:cNvGrpSpPr/>
          <p:nvPr/>
        </p:nvGrpSpPr>
        <p:grpSpPr>
          <a:xfrm>
            <a:off x="138741" y="1298131"/>
            <a:ext cx="8919328" cy="3497994"/>
            <a:chOff x="135504" y="929456"/>
            <a:chExt cx="8919328" cy="3497994"/>
          </a:xfrm>
        </p:grpSpPr>
        <p:grpSp>
          <p:nvGrpSpPr>
            <p:cNvPr id="1086" name="Google Shape;1086;p42"/>
            <p:cNvGrpSpPr/>
            <p:nvPr/>
          </p:nvGrpSpPr>
          <p:grpSpPr>
            <a:xfrm>
              <a:off x="135504" y="1362649"/>
              <a:ext cx="1308228" cy="2574859"/>
              <a:chOff x="673475" y="673475"/>
              <a:chExt cx="1604400" cy="3400500"/>
            </a:xfrm>
          </p:grpSpPr>
          <p:sp>
            <p:nvSpPr>
              <p:cNvPr id="1087" name="Google Shape;1087;p42"/>
              <p:cNvSpPr/>
              <p:nvPr/>
            </p:nvSpPr>
            <p:spPr>
              <a:xfrm>
                <a:off x="673475" y="673475"/>
                <a:ext cx="1604400" cy="34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088" name="Google Shape;1088;p42"/>
              <p:cNvSpPr/>
              <p:nvPr/>
            </p:nvSpPr>
            <p:spPr>
              <a:xfrm>
                <a:off x="864950" y="845150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Img 01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089" name="Google Shape;1089;p42"/>
              <p:cNvSpPr/>
              <p:nvPr/>
            </p:nvSpPr>
            <p:spPr>
              <a:xfrm>
                <a:off x="864950" y="1449975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Img 02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090" name="Google Shape;1090;p42"/>
              <p:cNvSpPr/>
              <p:nvPr/>
            </p:nvSpPr>
            <p:spPr>
              <a:xfrm>
                <a:off x="848375" y="2054788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. . .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091" name="Google Shape;1091;p42"/>
              <p:cNvSpPr/>
              <p:nvPr/>
            </p:nvSpPr>
            <p:spPr>
              <a:xfrm>
                <a:off x="848375" y="3356350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Img N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092" name="Google Shape;1092;p42"/>
              <p:cNvSpPr/>
              <p:nvPr/>
            </p:nvSpPr>
            <p:spPr>
              <a:xfrm>
                <a:off x="848375" y="2689450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Img N-1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1093" name="Google Shape;1093;p42"/>
            <p:cNvSpPr txBox="1"/>
            <p:nvPr/>
          </p:nvSpPr>
          <p:spPr>
            <a:xfrm>
              <a:off x="651889" y="4058150"/>
              <a:ext cx="60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HDFS</a:t>
              </a:r>
              <a:endParaRPr sz="12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cxnSp>
          <p:nvCxnSpPr>
            <p:cNvPr id="1094" name="Google Shape;1094;p42"/>
            <p:cNvCxnSpPr>
              <a:stCxn id="1087" idx="3"/>
            </p:cNvCxnSpPr>
            <p:nvPr/>
          </p:nvCxnSpPr>
          <p:spPr>
            <a:xfrm>
              <a:off x="1443732" y="2650079"/>
              <a:ext cx="604200" cy="3429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95" name="Google Shape;1095;p42"/>
            <p:cNvSpPr/>
            <p:nvPr/>
          </p:nvSpPr>
          <p:spPr>
            <a:xfrm>
              <a:off x="2047752" y="929456"/>
              <a:ext cx="5549400" cy="3128700"/>
            </a:xfrm>
            <a:prstGeom prst="roundRect">
              <a:avLst>
                <a:gd name="adj" fmla="val 16667"/>
              </a:avLst>
            </a:prstGeom>
            <a:solidFill>
              <a:srgbClr val="B4A7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096" name="Google Shape;1096;p42"/>
            <p:cNvGrpSpPr/>
            <p:nvPr/>
          </p:nvGrpSpPr>
          <p:grpSpPr>
            <a:xfrm>
              <a:off x="2208816" y="1554687"/>
              <a:ext cx="1171212" cy="2383070"/>
              <a:chOff x="673475" y="673475"/>
              <a:chExt cx="1604400" cy="3400500"/>
            </a:xfrm>
          </p:grpSpPr>
          <p:sp>
            <p:nvSpPr>
              <p:cNvPr id="1097" name="Google Shape;1097;p42"/>
              <p:cNvSpPr/>
              <p:nvPr/>
            </p:nvSpPr>
            <p:spPr>
              <a:xfrm>
                <a:off x="673475" y="673475"/>
                <a:ext cx="1604400" cy="34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098" name="Google Shape;1098;p42"/>
              <p:cNvSpPr/>
              <p:nvPr/>
            </p:nvSpPr>
            <p:spPr>
              <a:xfrm>
                <a:off x="864950" y="845150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task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099" name="Google Shape;1099;p42"/>
              <p:cNvSpPr/>
              <p:nvPr/>
            </p:nvSpPr>
            <p:spPr>
              <a:xfrm>
                <a:off x="864950" y="1449975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task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100" name="Google Shape;1100;p42"/>
              <p:cNvSpPr/>
              <p:nvPr/>
            </p:nvSpPr>
            <p:spPr>
              <a:xfrm>
                <a:off x="848375" y="2054788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. . .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101" name="Google Shape;1101;p42"/>
              <p:cNvSpPr/>
              <p:nvPr/>
            </p:nvSpPr>
            <p:spPr>
              <a:xfrm>
                <a:off x="848375" y="3356350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task N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102" name="Google Shape;1102;p42"/>
              <p:cNvSpPr/>
              <p:nvPr/>
            </p:nvSpPr>
            <p:spPr>
              <a:xfrm>
                <a:off x="848375" y="2689450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1103" name="Google Shape;1103;p42"/>
            <p:cNvSpPr/>
            <p:nvPr/>
          </p:nvSpPr>
          <p:spPr>
            <a:xfrm>
              <a:off x="2264427" y="1173041"/>
              <a:ext cx="1059900" cy="302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04" name="Google Shape;1104;p42"/>
            <p:cNvSpPr txBox="1"/>
            <p:nvPr/>
          </p:nvSpPr>
          <p:spPr>
            <a:xfrm>
              <a:off x="2451683" y="1128592"/>
              <a:ext cx="6855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MAP</a:t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3532322" y="1173050"/>
              <a:ext cx="1396800" cy="302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06" name="Google Shape;1106;p42"/>
            <p:cNvSpPr txBox="1"/>
            <p:nvPr/>
          </p:nvSpPr>
          <p:spPr>
            <a:xfrm>
              <a:off x="3562475" y="1102550"/>
              <a:ext cx="13293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Sort-shuffle</a:t>
              </a:r>
              <a:endParaRPr sz="1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3532333" y="1618314"/>
              <a:ext cx="1140300" cy="511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3541022" y="2273168"/>
              <a:ext cx="1140300" cy="511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sort</a:t>
              </a:r>
              <a:endPara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3541022" y="2894520"/>
              <a:ext cx="1140300" cy="511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5915788" y="1173042"/>
              <a:ext cx="1329300" cy="302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11" name="Google Shape;1111;p42"/>
            <p:cNvSpPr txBox="1"/>
            <p:nvPr/>
          </p:nvSpPr>
          <p:spPr>
            <a:xfrm>
              <a:off x="5994923" y="1173042"/>
              <a:ext cx="1171200" cy="21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Reduce </a:t>
              </a:r>
              <a:endParaRPr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6101203" y="1754752"/>
              <a:ext cx="1140300" cy="139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4929079" y="1949906"/>
              <a:ext cx="915600" cy="10878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Albert Sans"/>
                  <a:ea typeface="Albert Sans"/>
                  <a:cs typeface="Albert Sans"/>
                  <a:sym typeface="Albert Sans"/>
                </a:rPr>
                <a:t>Map Output</a:t>
              </a:r>
              <a:endParaRPr b="1"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14" name="Google Shape;1114;p42"/>
            <p:cNvSpPr txBox="1"/>
            <p:nvPr/>
          </p:nvSpPr>
          <p:spPr>
            <a:xfrm>
              <a:off x="3562475" y="1709150"/>
              <a:ext cx="1059900" cy="30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sort</a:t>
              </a:r>
              <a:endPara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15" name="Google Shape;1115;p42"/>
            <p:cNvSpPr txBox="1"/>
            <p:nvPr/>
          </p:nvSpPr>
          <p:spPr>
            <a:xfrm>
              <a:off x="6287650" y="2075500"/>
              <a:ext cx="9156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Reduce output </a:t>
              </a:r>
              <a:endParaRPr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116" name="Google Shape;1116;p42"/>
            <p:cNvGrpSpPr/>
            <p:nvPr/>
          </p:nvGrpSpPr>
          <p:grpSpPr>
            <a:xfrm>
              <a:off x="7746604" y="1102549"/>
              <a:ext cx="1308228" cy="2574859"/>
              <a:chOff x="673475" y="673475"/>
              <a:chExt cx="1604400" cy="3400500"/>
            </a:xfrm>
          </p:grpSpPr>
          <p:sp>
            <p:nvSpPr>
              <p:cNvPr id="1117" name="Google Shape;1117;p42"/>
              <p:cNvSpPr/>
              <p:nvPr/>
            </p:nvSpPr>
            <p:spPr>
              <a:xfrm>
                <a:off x="673475" y="673475"/>
                <a:ext cx="1604400" cy="34005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118" name="Google Shape;1118;p42"/>
              <p:cNvSpPr/>
              <p:nvPr/>
            </p:nvSpPr>
            <p:spPr>
              <a:xfrm>
                <a:off x="864950" y="845150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ImgC 01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119" name="Google Shape;1119;p42"/>
              <p:cNvSpPr/>
              <p:nvPr/>
            </p:nvSpPr>
            <p:spPr>
              <a:xfrm>
                <a:off x="864950" y="1449975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ImgC 02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120" name="Google Shape;1120;p42"/>
              <p:cNvSpPr/>
              <p:nvPr/>
            </p:nvSpPr>
            <p:spPr>
              <a:xfrm>
                <a:off x="848375" y="2054788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. . .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121" name="Google Shape;1121;p42"/>
              <p:cNvSpPr/>
              <p:nvPr/>
            </p:nvSpPr>
            <p:spPr>
              <a:xfrm>
                <a:off x="848375" y="3356350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ImgC N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1122" name="Google Shape;1122;p42"/>
              <p:cNvSpPr/>
              <p:nvPr/>
            </p:nvSpPr>
            <p:spPr>
              <a:xfrm>
                <a:off x="848375" y="2689450"/>
                <a:ext cx="1254600" cy="5151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Albert Sans"/>
                    <a:ea typeface="Albert Sans"/>
                    <a:cs typeface="Albert Sans"/>
                    <a:sym typeface="Albert Sans"/>
                  </a:rPr>
                  <a:t>ImgC N-1</a:t>
                </a: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  <p:sp>
          <p:nvSpPr>
            <p:cNvPr id="1123" name="Google Shape;1123;p42"/>
            <p:cNvSpPr txBox="1"/>
            <p:nvPr/>
          </p:nvSpPr>
          <p:spPr>
            <a:xfrm>
              <a:off x="8224565" y="3818475"/>
              <a:ext cx="65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HDFS</a:t>
              </a:r>
              <a:endParaRPr sz="12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124" name="Google Shape;1124;p42"/>
            <p:cNvGrpSpPr/>
            <p:nvPr/>
          </p:nvGrpSpPr>
          <p:grpSpPr>
            <a:xfrm>
              <a:off x="7942968" y="3818471"/>
              <a:ext cx="281571" cy="303881"/>
              <a:chOff x="-3771675" y="3971775"/>
              <a:chExt cx="291300" cy="292025"/>
            </a:xfrm>
          </p:grpSpPr>
          <p:sp>
            <p:nvSpPr>
              <p:cNvPr id="1125" name="Google Shape;1125;p42"/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2"/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2"/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2"/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30" name="Google Shape;1130;p42"/>
            <p:cNvCxnSpPr/>
            <p:nvPr/>
          </p:nvCxnSpPr>
          <p:spPr>
            <a:xfrm rot="-5400000" flipH="1">
              <a:off x="7524025" y="2377375"/>
              <a:ext cx="322500" cy="192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31" name="Google Shape;1131;p42"/>
            <p:cNvSpPr/>
            <p:nvPr/>
          </p:nvSpPr>
          <p:spPr>
            <a:xfrm>
              <a:off x="5844675" y="2306550"/>
              <a:ext cx="281578" cy="302099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4685850" y="2342750"/>
              <a:ext cx="281578" cy="302099"/>
            </a:xfrm>
            <a:custGeom>
              <a:avLst/>
              <a:gdLst/>
              <a:ahLst/>
              <a:cxnLst/>
              <a:rect l="l" t="t" r="r" b="b"/>
              <a:pathLst>
                <a:path w="2821" h="2122" extrusionOk="0">
                  <a:moveTo>
                    <a:pt x="1761" y="1"/>
                  </a:moveTo>
                  <a:lnTo>
                    <a:pt x="1400" y="361"/>
                  </a:lnTo>
                  <a:lnTo>
                    <a:pt x="1847" y="808"/>
                  </a:lnTo>
                  <a:lnTo>
                    <a:pt x="1" y="808"/>
                  </a:lnTo>
                  <a:lnTo>
                    <a:pt x="1" y="1321"/>
                  </a:lnTo>
                  <a:lnTo>
                    <a:pt x="1847" y="1321"/>
                  </a:lnTo>
                  <a:lnTo>
                    <a:pt x="1400" y="1768"/>
                  </a:lnTo>
                  <a:lnTo>
                    <a:pt x="1761" y="2121"/>
                  </a:lnTo>
                  <a:lnTo>
                    <a:pt x="2821" y="1061"/>
                  </a:lnTo>
                  <a:lnTo>
                    <a:pt x="17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2"/>
          <p:cNvGrpSpPr/>
          <p:nvPr/>
        </p:nvGrpSpPr>
        <p:grpSpPr>
          <a:xfrm>
            <a:off x="426943" y="4515571"/>
            <a:ext cx="281571" cy="303881"/>
            <a:chOff x="-3771675" y="3971775"/>
            <a:chExt cx="291300" cy="292025"/>
          </a:xfrm>
        </p:grpSpPr>
        <p:sp>
          <p:nvSpPr>
            <p:cNvPr id="1134" name="Google Shape;1134;p42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4"/>
          <p:cNvSpPr txBox="1">
            <a:spLocks noGrp="1"/>
          </p:cNvSpPr>
          <p:nvPr>
            <p:ph type="title"/>
          </p:nvPr>
        </p:nvSpPr>
        <p:spPr>
          <a:xfrm>
            <a:off x="852775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image Compression using hadoop and spark</a:t>
            </a:r>
            <a:endParaRPr/>
          </a:p>
        </p:txBody>
      </p:sp>
      <p:sp>
        <p:nvSpPr>
          <p:cNvPr id="1152" name="Google Shape;1152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153" name="Google Shape;11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559" y="-2"/>
            <a:ext cx="880925" cy="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4"/>
          <p:cNvPicPr preferRelativeResize="0"/>
          <p:nvPr/>
        </p:nvPicPr>
        <p:blipFill rotWithShape="1">
          <a:blip r:embed="rId4">
            <a:alphaModFix/>
          </a:blip>
          <a:srcRect l="3276" r="6714"/>
          <a:stretch/>
        </p:blipFill>
        <p:spPr>
          <a:xfrm>
            <a:off x="402775" y="1404400"/>
            <a:ext cx="7956250" cy="31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925" y="1525500"/>
            <a:ext cx="351472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5"/>
          <p:cNvSpPr txBox="1">
            <a:spLocks noGrp="1"/>
          </p:cNvSpPr>
          <p:nvPr>
            <p:ph type="title"/>
          </p:nvPr>
        </p:nvSpPr>
        <p:spPr>
          <a:xfrm>
            <a:off x="852775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image Compression using hadoop and spark</a:t>
            </a:r>
            <a:endParaRPr/>
          </a:p>
        </p:txBody>
      </p:sp>
      <p:sp>
        <p:nvSpPr>
          <p:cNvPr id="1161" name="Google Shape;1161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162" name="Google Shape;11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559" y="-2"/>
            <a:ext cx="880925" cy="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00" y="1229175"/>
            <a:ext cx="449580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45"/>
          <p:cNvSpPr/>
          <p:nvPr/>
        </p:nvSpPr>
        <p:spPr>
          <a:xfrm>
            <a:off x="3756925" y="3380550"/>
            <a:ext cx="1413000" cy="1518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Allows Spark to run on YARN without additional installation, integrating seamlessly into the Hadoop ecosystem;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65" name="Google Shape;1165;p45"/>
          <p:cNvSpPr/>
          <p:nvPr/>
        </p:nvSpPr>
        <p:spPr>
          <a:xfrm>
            <a:off x="2014350" y="3341475"/>
            <a:ext cx="1413000" cy="1518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Spark runs alongside Hadoop MapReduce with manually allocated resources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66" name="Google Shape;1166;p45"/>
          <p:cNvSpPr/>
          <p:nvPr/>
        </p:nvSpPr>
        <p:spPr>
          <a:xfrm>
            <a:off x="5586975" y="3380550"/>
            <a:ext cx="1413000" cy="1518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Enables users without YARN to launch Spark jobs within MapReduce for quick experimentation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6"/>
          <p:cNvSpPr txBox="1">
            <a:spLocks noGrp="1"/>
          </p:cNvSpPr>
          <p:nvPr>
            <p:ph type="title"/>
          </p:nvPr>
        </p:nvSpPr>
        <p:spPr>
          <a:xfrm>
            <a:off x="1479350" y="3713675"/>
            <a:ext cx="5556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running</a:t>
            </a:r>
            <a:endParaRPr/>
          </a:p>
        </p:txBody>
      </p:sp>
      <p:sp>
        <p:nvSpPr>
          <p:cNvPr id="1172" name="Google Shape;1172;p46"/>
          <p:cNvSpPr txBox="1">
            <a:spLocks noGrp="1"/>
          </p:cNvSpPr>
          <p:nvPr>
            <p:ph type="title" idx="2"/>
          </p:nvPr>
        </p:nvSpPr>
        <p:spPr>
          <a:xfrm>
            <a:off x="1479347" y="2607475"/>
            <a:ext cx="1235700" cy="11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173" name="Google Shape;11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725" y="686825"/>
            <a:ext cx="699699" cy="699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4" name="Google Shape;1174;p46"/>
          <p:cNvGrpSpPr/>
          <p:nvPr/>
        </p:nvGrpSpPr>
        <p:grpSpPr>
          <a:xfrm>
            <a:off x="6414769" y="-916825"/>
            <a:ext cx="3577500" cy="3906989"/>
            <a:chOff x="6695425" y="-1281900"/>
            <a:chExt cx="3577500" cy="3906989"/>
          </a:xfrm>
        </p:grpSpPr>
        <p:sp>
          <p:nvSpPr>
            <p:cNvPr id="1175" name="Google Shape;1175;p46"/>
            <p:cNvSpPr/>
            <p:nvPr/>
          </p:nvSpPr>
          <p:spPr>
            <a:xfrm>
              <a:off x="6695425" y="-1281900"/>
              <a:ext cx="3577500" cy="3577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6774700" y="-1202625"/>
              <a:ext cx="3418800" cy="341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77" name="Google Shape;1177;p46"/>
            <p:cNvSpPr/>
            <p:nvPr/>
          </p:nvSpPr>
          <p:spPr>
            <a:xfrm rot="-5400000">
              <a:off x="6860200" y="-1117150"/>
              <a:ext cx="3248100" cy="3248100"/>
            </a:xfrm>
            <a:prstGeom prst="arc">
              <a:avLst>
                <a:gd name="adj1" fmla="val 14463266"/>
                <a:gd name="adj2" fmla="val 167350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78" name="Google Shape;1178;p46"/>
            <p:cNvSpPr/>
            <p:nvPr/>
          </p:nvSpPr>
          <p:spPr>
            <a:xfrm rot="10800000">
              <a:off x="6860200" y="-1117150"/>
              <a:ext cx="3248100" cy="3248100"/>
            </a:xfrm>
            <a:prstGeom prst="arc">
              <a:avLst>
                <a:gd name="adj1" fmla="val 17077317"/>
                <a:gd name="adj2" fmla="val 185401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6860575" y="1368764"/>
              <a:ext cx="645600" cy="6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8188800" y="1979489"/>
              <a:ext cx="645600" cy="64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8330548" y="2256242"/>
              <a:ext cx="78298" cy="73898"/>
            </a:xfrm>
            <a:custGeom>
              <a:avLst/>
              <a:gdLst/>
              <a:ahLst/>
              <a:cxnLst/>
              <a:rect l="l" t="t" r="r" b="b"/>
              <a:pathLst>
                <a:path w="124777" h="122653" extrusionOk="0">
                  <a:moveTo>
                    <a:pt x="123644" y="8936"/>
                  </a:moveTo>
                  <a:lnTo>
                    <a:pt x="63312" y="8936"/>
                  </a:lnTo>
                  <a:cubicBezTo>
                    <a:pt x="61341" y="5202"/>
                    <a:pt x="57988" y="2259"/>
                    <a:pt x="53787" y="859"/>
                  </a:cubicBezTo>
                  <a:cubicBezTo>
                    <a:pt x="46949" y="-1418"/>
                    <a:pt x="39414" y="935"/>
                    <a:pt x="35100" y="6707"/>
                  </a:cubicBezTo>
                  <a:lnTo>
                    <a:pt x="3343" y="49122"/>
                  </a:lnTo>
                  <a:cubicBezTo>
                    <a:pt x="-1114" y="55075"/>
                    <a:pt x="-1114" y="63247"/>
                    <a:pt x="3343" y="69191"/>
                  </a:cubicBezTo>
                  <a:cubicBezTo>
                    <a:pt x="3343" y="69191"/>
                    <a:pt x="35080" y="111587"/>
                    <a:pt x="35100" y="111606"/>
                  </a:cubicBezTo>
                  <a:cubicBezTo>
                    <a:pt x="42310" y="121235"/>
                    <a:pt x="57702" y="120016"/>
                    <a:pt x="63312" y="109386"/>
                  </a:cubicBezTo>
                  <a:lnTo>
                    <a:pt x="123663" y="109386"/>
                  </a:lnTo>
                  <a:cubicBezTo>
                    <a:pt x="118729" y="93499"/>
                    <a:pt x="116062" y="76620"/>
                    <a:pt x="116062" y="59132"/>
                  </a:cubicBezTo>
                  <a:cubicBezTo>
                    <a:pt x="116062" y="41664"/>
                    <a:pt x="118720" y="24804"/>
                    <a:pt x="123644" y="8926"/>
                  </a:cubicBezTo>
                  <a:lnTo>
                    <a:pt x="123644" y="89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8473975" y="2114287"/>
              <a:ext cx="75112" cy="77338"/>
            </a:xfrm>
            <a:custGeom>
              <a:avLst/>
              <a:gdLst/>
              <a:ahLst/>
              <a:cxnLst/>
              <a:rect l="l" t="t" r="r" b="b"/>
              <a:pathLst>
                <a:path w="121148" h="124739" extrusionOk="0">
                  <a:moveTo>
                    <a:pt x="8917" y="63313"/>
                  </a:moveTo>
                  <a:lnTo>
                    <a:pt x="8917" y="123625"/>
                  </a:lnTo>
                  <a:cubicBezTo>
                    <a:pt x="24795" y="118691"/>
                    <a:pt x="41664" y="116034"/>
                    <a:pt x="59152" y="116034"/>
                  </a:cubicBezTo>
                  <a:cubicBezTo>
                    <a:pt x="76639" y="116034"/>
                    <a:pt x="93499" y="118691"/>
                    <a:pt x="109386" y="123625"/>
                  </a:cubicBezTo>
                  <a:lnTo>
                    <a:pt x="109386" y="63313"/>
                  </a:lnTo>
                  <a:cubicBezTo>
                    <a:pt x="113120" y="61341"/>
                    <a:pt x="116064" y="57988"/>
                    <a:pt x="117454" y="53788"/>
                  </a:cubicBezTo>
                  <a:cubicBezTo>
                    <a:pt x="119730" y="46949"/>
                    <a:pt x="117378" y="39414"/>
                    <a:pt x="111606" y="35100"/>
                  </a:cubicBezTo>
                  <a:lnTo>
                    <a:pt x="69191" y="3343"/>
                  </a:lnTo>
                  <a:cubicBezTo>
                    <a:pt x="63238" y="-1114"/>
                    <a:pt x="55075" y="-1114"/>
                    <a:pt x="49122" y="3343"/>
                  </a:cubicBezTo>
                  <a:lnTo>
                    <a:pt x="6707" y="35100"/>
                  </a:lnTo>
                  <a:cubicBezTo>
                    <a:pt x="935" y="39424"/>
                    <a:pt x="-1418" y="46949"/>
                    <a:pt x="859" y="53788"/>
                  </a:cubicBezTo>
                  <a:cubicBezTo>
                    <a:pt x="2259" y="57979"/>
                    <a:pt x="5202" y="61341"/>
                    <a:pt x="8936" y="633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8473975" y="2395038"/>
              <a:ext cx="75118" cy="77610"/>
            </a:xfrm>
            <a:custGeom>
              <a:avLst/>
              <a:gdLst/>
              <a:ahLst/>
              <a:cxnLst/>
              <a:rect l="l" t="t" r="r" b="b"/>
              <a:pathLst>
                <a:path w="121158" h="123682" extrusionOk="0">
                  <a:moveTo>
                    <a:pt x="109396" y="60370"/>
                  </a:moveTo>
                  <a:lnTo>
                    <a:pt x="109396" y="0"/>
                  </a:lnTo>
                  <a:cubicBezTo>
                    <a:pt x="93517" y="4934"/>
                    <a:pt x="76649" y="7592"/>
                    <a:pt x="59161" y="7592"/>
                  </a:cubicBezTo>
                  <a:cubicBezTo>
                    <a:pt x="41673" y="7592"/>
                    <a:pt x="24814" y="4934"/>
                    <a:pt x="8926" y="0"/>
                  </a:cubicBezTo>
                  <a:lnTo>
                    <a:pt x="8926" y="60370"/>
                  </a:lnTo>
                  <a:cubicBezTo>
                    <a:pt x="5192" y="62341"/>
                    <a:pt x="2249" y="65694"/>
                    <a:pt x="859" y="69895"/>
                  </a:cubicBezTo>
                  <a:cubicBezTo>
                    <a:pt x="-1418" y="76733"/>
                    <a:pt x="935" y="84268"/>
                    <a:pt x="6707" y="88583"/>
                  </a:cubicBezTo>
                  <a:lnTo>
                    <a:pt x="49121" y="120339"/>
                  </a:lnTo>
                  <a:cubicBezTo>
                    <a:pt x="52093" y="122568"/>
                    <a:pt x="55627" y="123682"/>
                    <a:pt x="59161" y="123682"/>
                  </a:cubicBezTo>
                  <a:cubicBezTo>
                    <a:pt x="62695" y="123682"/>
                    <a:pt x="66219" y="122568"/>
                    <a:pt x="69200" y="120339"/>
                  </a:cubicBezTo>
                  <a:lnTo>
                    <a:pt x="111615" y="88583"/>
                  </a:lnTo>
                  <a:cubicBezTo>
                    <a:pt x="117388" y="84258"/>
                    <a:pt x="119740" y="76733"/>
                    <a:pt x="117464" y="69895"/>
                  </a:cubicBezTo>
                  <a:cubicBezTo>
                    <a:pt x="116063" y="65704"/>
                    <a:pt x="113120" y="62341"/>
                    <a:pt x="109386" y="603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8614210" y="2256242"/>
              <a:ext cx="78298" cy="74198"/>
            </a:xfrm>
            <a:custGeom>
              <a:avLst/>
              <a:gdLst/>
              <a:ahLst/>
              <a:cxnLst/>
              <a:rect l="l" t="t" r="r" b="b"/>
              <a:pathLst>
                <a:path w="124777" h="121139" extrusionOk="0">
                  <a:moveTo>
                    <a:pt x="120320" y="49122"/>
                  </a:moveTo>
                  <a:lnTo>
                    <a:pt x="88563" y="6707"/>
                  </a:lnTo>
                  <a:cubicBezTo>
                    <a:pt x="84239" y="935"/>
                    <a:pt x="76715" y="-1418"/>
                    <a:pt x="69875" y="859"/>
                  </a:cubicBezTo>
                  <a:cubicBezTo>
                    <a:pt x="65684" y="2259"/>
                    <a:pt x="62322" y="5202"/>
                    <a:pt x="60350" y="8936"/>
                  </a:cubicBezTo>
                  <a:lnTo>
                    <a:pt x="19" y="8936"/>
                  </a:lnTo>
                  <a:cubicBezTo>
                    <a:pt x="4943" y="24804"/>
                    <a:pt x="7601" y="41664"/>
                    <a:pt x="7601" y="59142"/>
                  </a:cubicBezTo>
                  <a:cubicBezTo>
                    <a:pt x="7601" y="76620"/>
                    <a:pt x="4943" y="93508"/>
                    <a:pt x="0" y="109396"/>
                  </a:cubicBezTo>
                  <a:lnTo>
                    <a:pt x="60350" y="109396"/>
                  </a:lnTo>
                  <a:cubicBezTo>
                    <a:pt x="62322" y="113130"/>
                    <a:pt x="65675" y="116073"/>
                    <a:pt x="69875" y="117473"/>
                  </a:cubicBezTo>
                  <a:cubicBezTo>
                    <a:pt x="76648" y="119721"/>
                    <a:pt x="84306" y="117321"/>
                    <a:pt x="88563" y="111625"/>
                  </a:cubicBezTo>
                  <a:cubicBezTo>
                    <a:pt x="88563" y="111625"/>
                    <a:pt x="120320" y="69210"/>
                    <a:pt x="120320" y="69210"/>
                  </a:cubicBezTo>
                  <a:cubicBezTo>
                    <a:pt x="124777" y="63266"/>
                    <a:pt x="124777" y="55094"/>
                    <a:pt x="120320" y="49141"/>
                  </a:cubicBezTo>
                  <a:lnTo>
                    <a:pt x="120320" y="491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8425178" y="2207946"/>
              <a:ext cx="172266" cy="170905"/>
            </a:xfrm>
            <a:custGeom>
              <a:avLst/>
              <a:gdLst/>
              <a:ahLst/>
              <a:cxnLst/>
              <a:rect l="l" t="t" r="r" b="b"/>
              <a:pathLst>
                <a:path w="272358" h="272358" extrusionOk="0">
                  <a:moveTo>
                    <a:pt x="136179" y="0"/>
                  </a:moveTo>
                  <a:cubicBezTo>
                    <a:pt x="61093" y="0"/>
                    <a:pt x="0" y="61093"/>
                    <a:pt x="0" y="136179"/>
                  </a:cubicBezTo>
                  <a:cubicBezTo>
                    <a:pt x="0" y="211265"/>
                    <a:pt x="61093" y="272358"/>
                    <a:pt x="136179" y="272358"/>
                  </a:cubicBezTo>
                  <a:cubicBezTo>
                    <a:pt x="211264" y="272358"/>
                    <a:pt x="272358" y="211265"/>
                    <a:pt x="272358" y="136179"/>
                  </a:cubicBezTo>
                  <a:cubicBezTo>
                    <a:pt x="272358" y="61093"/>
                    <a:pt x="211264" y="0"/>
                    <a:pt x="136179" y="0"/>
                  </a:cubicBezTo>
                  <a:lnTo>
                    <a:pt x="136179" y="0"/>
                  </a:lnTo>
                  <a:close/>
                  <a:moveTo>
                    <a:pt x="133350" y="204378"/>
                  </a:moveTo>
                  <a:cubicBezTo>
                    <a:pt x="124101" y="204378"/>
                    <a:pt x="116605" y="196882"/>
                    <a:pt x="116605" y="187633"/>
                  </a:cubicBezTo>
                  <a:cubicBezTo>
                    <a:pt x="116605" y="178384"/>
                    <a:pt x="124101" y="170888"/>
                    <a:pt x="133350" y="170888"/>
                  </a:cubicBezTo>
                  <a:cubicBezTo>
                    <a:pt x="142599" y="170888"/>
                    <a:pt x="150095" y="178384"/>
                    <a:pt x="150095" y="187633"/>
                  </a:cubicBezTo>
                  <a:cubicBezTo>
                    <a:pt x="150095" y="196882"/>
                    <a:pt x="142599" y="204378"/>
                    <a:pt x="133350" y="204378"/>
                  </a:cubicBezTo>
                  <a:lnTo>
                    <a:pt x="133350" y="204378"/>
                  </a:lnTo>
                  <a:close/>
                  <a:moveTo>
                    <a:pt x="163335" y="137798"/>
                  </a:moveTo>
                  <a:cubicBezTo>
                    <a:pt x="159477" y="141865"/>
                    <a:pt x="154848" y="145066"/>
                    <a:pt x="149781" y="147256"/>
                  </a:cubicBezTo>
                  <a:cubicBezTo>
                    <a:pt x="148257" y="154934"/>
                    <a:pt x="141484" y="160715"/>
                    <a:pt x="133360" y="160715"/>
                  </a:cubicBezTo>
                  <a:cubicBezTo>
                    <a:pt x="124111" y="160715"/>
                    <a:pt x="116614" y="153219"/>
                    <a:pt x="116614" y="143970"/>
                  </a:cubicBezTo>
                  <a:lnTo>
                    <a:pt x="116614" y="133931"/>
                  </a:lnTo>
                  <a:cubicBezTo>
                    <a:pt x="116614" y="124682"/>
                    <a:pt x="124111" y="117186"/>
                    <a:pt x="133360" y="117186"/>
                  </a:cubicBezTo>
                  <a:cubicBezTo>
                    <a:pt x="136293" y="117186"/>
                    <a:pt x="138189" y="115653"/>
                    <a:pt x="139055" y="114738"/>
                  </a:cubicBezTo>
                  <a:cubicBezTo>
                    <a:pt x="139922" y="113824"/>
                    <a:pt x="141361" y="111852"/>
                    <a:pt x="141199" y="108899"/>
                  </a:cubicBezTo>
                  <a:cubicBezTo>
                    <a:pt x="140989" y="104889"/>
                    <a:pt x="137551" y="101565"/>
                    <a:pt x="133522" y="101489"/>
                  </a:cubicBezTo>
                  <a:cubicBezTo>
                    <a:pt x="131121" y="101451"/>
                    <a:pt x="128835" y="102480"/>
                    <a:pt x="127292" y="104346"/>
                  </a:cubicBezTo>
                  <a:cubicBezTo>
                    <a:pt x="121396" y="111471"/>
                    <a:pt x="110843" y="112462"/>
                    <a:pt x="103718" y="106566"/>
                  </a:cubicBezTo>
                  <a:cubicBezTo>
                    <a:pt x="96593" y="100670"/>
                    <a:pt x="95602" y="90116"/>
                    <a:pt x="101498" y="82991"/>
                  </a:cubicBezTo>
                  <a:cubicBezTo>
                    <a:pt x="109594" y="73219"/>
                    <a:pt x="121501" y="67780"/>
                    <a:pt x="134198" y="68008"/>
                  </a:cubicBezTo>
                  <a:cubicBezTo>
                    <a:pt x="155753" y="68447"/>
                    <a:pt x="173517" y="85639"/>
                    <a:pt x="174641" y="107166"/>
                  </a:cubicBezTo>
                  <a:cubicBezTo>
                    <a:pt x="175241" y="118615"/>
                    <a:pt x="171222" y="129492"/>
                    <a:pt x="163335" y="137798"/>
                  </a:cubicBezTo>
                  <a:lnTo>
                    <a:pt x="163335" y="137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7298605" y="1617394"/>
              <a:ext cx="65656" cy="141474"/>
            </a:xfrm>
            <a:custGeom>
              <a:avLst/>
              <a:gdLst/>
              <a:ahLst/>
              <a:cxnLst/>
              <a:rect l="l" t="t" r="r" b="b"/>
              <a:pathLst>
                <a:path w="103804" h="225457" extrusionOk="0">
                  <a:moveTo>
                    <a:pt x="0" y="0"/>
                  </a:moveTo>
                  <a:lnTo>
                    <a:pt x="103804" y="0"/>
                  </a:lnTo>
                  <a:lnTo>
                    <a:pt x="103804" y="225457"/>
                  </a:lnTo>
                  <a:lnTo>
                    <a:pt x="0" y="225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87" name="Google Shape;1187;p46"/>
            <p:cNvSpPr/>
            <p:nvPr/>
          </p:nvSpPr>
          <p:spPr>
            <a:xfrm>
              <a:off x="7298605" y="1779661"/>
              <a:ext cx="65656" cy="43952"/>
            </a:xfrm>
            <a:custGeom>
              <a:avLst/>
              <a:gdLst/>
              <a:ahLst/>
              <a:cxnLst/>
              <a:rect l="l" t="t" r="r" b="b"/>
              <a:pathLst>
                <a:path w="103804" h="70323" extrusionOk="0">
                  <a:moveTo>
                    <a:pt x="0" y="18974"/>
                  </a:moveTo>
                  <a:cubicBezTo>
                    <a:pt x="0" y="23460"/>
                    <a:pt x="1800" y="27756"/>
                    <a:pt x="5001" y="30909"/>
                  </a:cubicBezTo>
                  <a:lnTo>
                    <a:pt x="40157" y="65513"/>
                  </a:lnTo>
                  <a:cubicBezTo>
                    <a:pt x="43415" y="68723"/>
                    <a:pt x="47663" y="70323"/>
                    <a:pt x="51902" y="70323"/>
                  </a:cubicBezTo>
                  <a:cubicBezTo>
                    <a:pt x="56141" y="70323"/>
                    <a:pt x="60389" y="68723"/>
                    <a:pt x="63646" y="65513"/>
                  </a:cubicBezTo>
                  <a:lnTo>
                    <a:pt x="98803" y="30909"/>
                  </a:lnTo>
                  <a:cubicBezTo>
                    <a:pt x="102004" y="27765"/>
                    <a:pt x="103804" y="23460"/>
                    <a:pt x="103804" y="18974"/>
                  </a:cubicBezTo>
                  <a:lnTo>
                    <a:pt x="103804" y="0"/>
                  </a:lnTo>
                  <a:lnTo>
                    <a:pt x="0" y="0"/>
                  </a:lnTo>
                  <a:lnTo>
                    <a:pt x="0" y="189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7298605" y="1559394"/>
              <a:ext cx="65656" cy="36975"/>
            </a:xfrm>
            <a:custGeom>
              <a:avLst/>
              <a:gdLst/>
              <a:ahLst/>
              <a:cxnLst/>
              <a:rect l="l" t="t" r="r" b="b"/>
              <a:pathLst>
                <a:path w="103804" h="59160" extrusionOk="0">
                  <a:moveTo>
                    <a:pt x="51902" y="0"/>
                  </a:moveTo>
                  <a:cubicBezTo>
                    <a:pt x="23279" y="0"/>
                    <a:pt x="0" y="23279"/>
                    <a:pt x="0" y="51902"/>
                  </a:cubicBezTo>
                  <a:lnTo>
                    <a:pt x="0" y="59160"/>
                  </a:lnTo>
                  <a:lnTo>
                    <a:pt x="103804" y="59160"/>
                  </a:lnTo>
                  <a:lnTo>
                    <a:pt x="103804" y="51902"/>
                  </a:lnTo>
                  <a:cubicBezTo>
                    <a:pt x="103804" y="23279"/>
                    <a:pt x="80525" y="0"/>
                    <a:pt x="5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7234986" y="1619426"/>
              <a:ext cx="42359" cy="39950"/>
            </a:xfrm>
            <a:custGeom>
              <a:avLst/>
              <a:gdLst/>
              <a:ahLst/>
              <a:cxnLst/>
              <a:rect l="l" t="t" r="r" b="b"/>
              <a:pathLst>
                <a:path w="66970" h="63665" extrusionOk="0">
                  <a:moveTo>
                    <a:pt x="0" y="0"/>
                  </a:moveTo>
                  <a:lnTo>
                    <a:pt x="66970" y="0"/>
                  </a:lnTo>
                  <a:lnTo>
                    <a:pt x="66970" y="63665"/>
                  </a:lnTo>
                  <a:lnTo>
                    <a:pt x="0" y="63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90" name="Google Shape;1190;p46"/>
            <p:cNvSpPr/>
            <p:nvPr/>
          </p:nvSpPr>
          <p:spPr>
            <a:xfrm>
              <a:off x="7066020" y="1533440"/>
              <a:ext cx="147547" cy="316569"/>
            </a:xfrm>
            <a:custGeom>
              <a:avLst/>
              <a:gdLst/>
              <a:ahLst/>
              <a:cxnLst/>
              <a:rect l="l" t="t" r="r" b="b"/>
              <a:pathLst>
                <a:path w="233276" h="504492" extrusionOk="0">
                  <a:moveTo>
                    <a:pt x="216532" y="0"/>
                  </a:moveTo>
                  <a:lnTo>
                    <a:pt x="0" y="0"/>
                  </a:lnTo>
                  <a:lnTo>
                    <a:pt x="0" y="504492"/>
                  </a:lnTo>
                  <a:lnTo>
                    <a:pt x="216532" y="504492"/>
                  </a:lnTo>
                  <a:cubicBezTo>
                    <a:pt x="225780" y="504492"/>
                    <a:pt x="233276" y="496995"/>
                    <a:pt x="233276" y="487747"/>
                  </a:cubicBezTo>
                  <a:lnTo>
                    <a:pt x="233276" y="16745"/>
                  </a:lnTo>
                  <a:cubicBezTo>
                    <a:pt x="233276" y="7496"/>
                    <a:pt x="225780" y="0"/>
                    <a:pt x="216532" y="0"/>
                  </a:cubicBezTo>
                  <a:close/>
                  <a:moveTo>
                    <a:pt x="199787" y="252241"/>
                  </a:moveTo>
                  <a:cubicBezTo>
                    <a:pt x="199787" y="261490"/>
                    <a:pt x="192291" y="268986"/>
                    <a:pt x="183042" y="268986"/>
                  </a:cubicBezTo>
                  <a:lnTo>
                    <a:pt x="50225" y="268986"/>
                  </a:lnTo>
                  <a:cubicBezTo>
                    <a:pt x="40976" y="268986"/>
                    <a:pt x="33480" y="261490"/>
                    <a:pt x="33480" y="252241"/>
                  </a:cubicBezTo>
                  <a:lnTo>
                    <a:pt x="33480" y="145094"/>
                  </a:lnTo>
                  <a:cubicBezTo>
                    <a:pt x="33480" y="135846"/>
                    <a:pt x="40976" y="128349"/>
                    <a:pt x="50225" y="128349"/>
                  </a:cubicBezTo>
                  <a:lnTo>
                    <a:pt x="183042" y="128349"/>
                  </a:lnTo>
                  <a:cubicBezTo>
                    <a:pt x="192291" y="128349"/>
                    <a:pt x="199787" y="135846"/>
                    <a:pt x="199787" y="145094"/>
                  </a:cubicBezTo>
                  <a:lnTo>
                    <a:pt x="199787" y="252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7108433" y="1634998"/>
              <a:ext cx="62830" cy="46225"/>
            </a:xfrm>
            <a:custGeom>
              <a:avLst/>
              <a:gdLst/>
              <a:ahLst/>
              <a:cxnLst/>
              <a:rect l="l" t="t" r="r" b="b"/>
              <a:pathLst>
                <a:path w="99336" h="73666" extrusionOk="0">
                  <a:moveTo>
                    <a:pt x="0" y="0"/>
                  </a:moveTo>
                  <a:lnTo>
                    <a:pt x="99336" y="0"/>
                  </a:lnTo>
                  <a:lnTo>
                    <a:pt x="99336" y="73666"/>
                  </a:lnTo>
                  <a:lnTo>
                    <a:pt x="0" y="73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92" name="Google Shape;1192;p46"/>
            <p:cNvSpPr/>
            <p:nvPr/>
          </p:nvSpPr>
          <p:spPr>
            <a:xfrm>
              <a:off x="7234986" y="1680360"/>
              <a:ext cx="42359" cy="43410"/>
            </a:xfrm>
            <a:custGeom>
              <a:avLst/>
              <a:gdLst/>
              <a:ahLst/>
              <a:cxnLst/>
              <a:rect l="l" t="t" r="r" b="b"/>
              <a:pathLst>
                <a:path w="66970" h="69180" extrusionOk="0">
                  <a:moveTo>
                    <a:pt x="0" y="69180"/>
                  </a:moveTo>
                  <a:lnTo>
                    <a:pt x="50225" y="69180"/>
                  </a:lnTo>
                  <a:cubicBezTo>
                    <a:pt x="59474" y="69180"/>
                    <a:pt x="66970" y="61684"/>
                    <a:pt x="66970" y="52435"/>
                  </a:cubicBezTo>
                  <a:lnTo>
                    <a:pt x="66970" y="0"/>
                  </a:lnTo>
                  <a:lnTo>
                    <a:pt x="0" y="0"/>
                  </a:lnTo>
                  <a:lnTo>
                    <a:pt x="0" y="69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7234986" y="1555106"/>
              <a:ext cx="42359" cy="43410"/>
            </a:xfrm>
            <a:custGeom>
              <a:avLst/>
              <a:gdLst/>
              <a:ahLst/>
              <a:cxnLst/>
              <a:rect l="l" t="t" r="r" b="b"/>
              <a:pathLst>
                <a:path w="66970" h="69180" extrusionOk="0">
                  <a:moveTo>
                    <a:pt x="50225" y="0"/>
                  </a:moveTo>
                  <a:lnTo>
                    <a:pt x="0" y="0"/>
                  </a:lnTo>
                  <a:lnTo>
                    <a:pt x="0" y="69180"/>
                  </a:lnTo>
                  <a:lnTo>
                    <a:pt x="66970" y="69180"/>
                  </a:lnTo>
                  <a:lnTo>
                    <a:pt x="66970" y="16745"/>
                  </a:lnTo>
                  <a:cubicBezTo>
                    <a:pt x="66970" y="7496"/>
                    <a:pt x="59474" y="0"/>
                    <a:pt x="50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7002401" y="1533440"/>
              <a:ext cx="42359" cy="316569"/>
            </a:xfrm>
            <a:custGeom>
              <a:avLst/>
              <a:gdLst/>
              <a:ahLst/>
              <a:cxnLst/>
              <a:rect l="l" t="t" r="r" b="b"/>
              <a:pathLst>
                <a:path w="66970" h="504492" extrusionOk="0">
                  <a:moveTo>
                    <a:pt x="0" y="46873"/>
                  </a:moveTo>
                  <a:lnTo>
                    <a:pt x="0" y="457610"/>
                  </a:lnTo>
                  <a:cubicBezTo>
                    <a:pt x="0" y="483460"/>
                    <a:pt x="21031" y="504492"/>
                    <a:pt x="46882" y="504492"/>
                  </a:cubicBezTo>
                  <a:lnTo>
                    <a:pt x="66970" y="504492"/>
                  </a:lnTo>
                  <a:lnTo>
                    <a:pt x="66970" y="0"/>
                  </a:lnTo>
                  <a:lnTo>
                    <a:pt x="46882" y="0"/>
                  </a:lnTo>
                  <a:cubicBezTo>
                    <a:pt x="21031" y="0"/>
                    <a:pt x="0" y="21031"/>
                    <a:pt x="0" y="468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46"/>
          <p:cNvSpPr/>
          <p:nvPr/>
        </p:nvSpPr>
        <p:spPr>
          <a:xfrm>
            <a:off x="6524875" y="1651300"/>
            <a:ext cx="813000" cy="7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96" name="Google Shape;1196;p46"/>
          <p:cNvSpPr/>
          <p:nvPr/>
        </p:nvSpPr>
        <p:spPr>
          <a:xfrm>
            <a:off x="6108075" y="643225"/>
            <a:ext cx="813000" cy="78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197" name="Google Shape;1197;p46"/>
          <p:cNvSpPr/>
          <p:nvPr/>
        </p:nvSpPr>
        <p:spPr>
          <a:xfrm>
            <a:off x="7844825" y="2268850"/>
            <a:ext cx="813000" cy="78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198" name="Google Shape;11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050" y="1721313"/>
            <a:ext cx="592650" cy="6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9675" y="2290650"/>
            <a:ext cx="743301" cy="7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7538" y="817000"/>
            <a:ext cx="461325" cy="4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8"/>
          <p:cNvSpPr txBox="1">
            <a:spLocks noGrp="1"/>
          </p:cNvSpPr>
          <p:nvPr>
            <p:ph type="title" idx="4294967295"/>
          </p:nvPr>
        </p:nvSpPr>
        <p:spPr>
          <a:xfrm>
            <a:off x="4969900" y="1367300"/>
            <a:ext cx="3633000" cy="28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Abdelatif Mekri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Halima Nfidsa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Imad Eddine Boukader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Mihoubi Nahla Yasmine</a:t>
            </a:r>
            <a:endParaRPr sz="2300"/>
          </a:p>
        </p:txBody>
      </p:sp>
      <p:grpSp>
        <p:nvGrpSpPr>
          <p:cNvPr id="790" name="Google Shape;790;p28"/>
          <p:cNvGrpSpPr/>
          <p:nvPr/>
        </p:nvGrpSpPr>
        <p:grpSpPr>
          <a:xfrm rot="-5400000" flipH="1">
            <a:off x="6855813" y="-182956"/>
            <a:ext cx="1599895" cy="1965824"/>
            <a:chOff x="4110480" y="1859760"/>
            <a:chExt cx="1699665" cy="2088414"/>
          </a:xfrm>
        </p:grpSpPr>
        <p:sp>
          <p:nvSpPr>
            <p:cNvPr id="791" name="Google Shape;791;p28"/>
            <p:cNvSpPr/>
            <p:nvPr/>
          </p:nvSpPr>
          <p:spPr>
            <a:xfrm>
              <a:off x="4510440" y="1859760"/>
              <a:ext cx="1299705" cy="2088404"/>
            </a:xfrm>
            <a:custGeom>
              <a:avLst/>
              <a:gdLst/>
              <a:ahLst/>
              <a:cxnLst/>
              <a:rect l="l" t="t" r="r" b="b"/>
              <a:pathLst>
                <a:path w="1299705" h="2088404" extrusionOk="0">
                  <a:moveTo>
                    <a:pt x="599865" y="0"/>
                  </a:moveTo>
                  <a:lnTo>
                    <a:pt x="599865" y="538763"/>
                  </a:lnTo>
                  <a:cubicBezTo>
                    <a:pt x="599865" y="621449"/>
                    <a:pt x="667141" y="688724"/>
                    <a:pt x="749827" y="688724"/>
                  </a:cubicBezTo>
                  <a:cubicBezTo>
                    <a:pt x="1053027" y="688724"/>
                    <a:pt x="1299705" y="935403"/>
                    <a:pt x="1299705" y="1238593"/>
                  </a:cubicBezTo>
                  <a:cubicBezTo>
                    <a:pt x="1299705" y="1541783"/>
                    <a:pt x="1053027" y="1788462"/>
                    <a:pt x="749827" y="1788462"/>
                  </a:cubicBezTo>
                  <a:lnTo>
                    <a:pt x="299933" y="1788462"/>
                  </a:lnTo>
                  <a:cubicBezTo>
                    <a:pt x="134550" y="1788462"/>
                    <a:pt x="0" y="1923012"/>
                    <a:pt x="0" y="2088404"/>
                  </a:cubicBezTo>
                  <a:lnTo>
                    <a:pt x="0" y="20884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4110480" y="1859760"/>
              <a:ext cx="1299696" cy="2088394"/>
            </a:xfrm>
            <a:custGeom>
              <a:avLst/>
              <a:gdLst/>
              <a:ahLst/>
              <a:cxnLst/>
              <a:rect l="l" t="t" r="r" b="b"/>
              <a:pathLst>
                <a:path w="1299696" h="2088394" extrusionOk="0">
                  <a:moveTo>
                    <a:pt x="0" y="2088394"/>
                  </a:moveTo>
                  <a:lnTo>
                    <a:pt x="0" y="2088394"/>
                  </a:lnTo>
                  <a:cubicBezTo>
                    <a:pt x="0" y="1702499"/>
                    <a:pt x="313944" y="1388555"/>
                    <a:pt x="699840" y="1388555"/>
                  </a:cubicBezTo>
                  <a:lnTo>
                    <a:pt x="1149734" y="1388555"/>
                  </a:lnTo>
                  <a:cubicBezTo>
                    <a:pt x="1232421" y="1388555"/>
                    <a:pt x="1299696" y="1321280"/>
                    <a:pt x="1299696" y="1238593"/>
                  </a:cubicBezTo>
                  <a:cubicBezTo>
                    <a:pt x="1299696" y="1155906"/>
                    <a:pt x="1232421" y="1088631"/>
                    <a:pt x="1149734" y="1088631"/>
                  </a:cubicBezTo>
                  <a:cubicBezTo>
                    <a:pt x="846534" y="1088631"/>
                    <a:pt x="599865" y="841953"/>
                    <a:pt x="599865" y="538763"/>
                  </a:cubicBezTo>
                  <a:lnTo>
                    <a:pt x="5998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4443840" y="1859760"/>
              <a:ext cx="1299696" cy="2088414"/>
            </a:xfrm>
            <a:custGeom>
              <a:avLst/>
              <a:gdLst/>
              <a:ahLst/>
              <a:cxnLst/>
              <a:rect l="l" t="t" r="r" b="b"/>
              <a:pathLst>
                <a:path w="1299696" h="2088414" extrusionOk="0">
                  <a:moveTo>
                    <a:pt x="599856" y="0"/>
                  </a:moveTo>
                  <a:lnTo>
                    <a:pt x="599856" y="538763"/>
                  </a:lnTo>
                  <a:cubicBezTo>
                    <a:pt x="599856" y="658206"/>
                    <a:pt x="697030" y="755380"/>
                    <a:pt x="816474" y="755380"/>
                  </a:cubicBezTo>
                  <a:cubicBezTo>
                    <a:pt x="1082926" y="755380"/>
                    <a:pt x="1299696" y="972150"/>
                    <a:pt x="1299696" y="1238603"/>
                  </a:cubicBezTo>
                  <a:cubicBezTo>
                    <a:pt x="1299696" y="1505055"/>
                    <a:pt x="1082926" y="1721825"/>
                    <a:pt x="816474" y="1721825"/>
                  </a:cubicBezTo>
                  <a:lnTo>
                    <a:pt x="366579" y="1721825"/>
                  </a:lnTo>
                  <a:cubicBezTo>
                    <a:pt x="164449" y="1721825"/>
                    <a:pt x="0" y="1886264"/>
                    <a:pt x="0" y="2088414"/>
                  </a:cubicBezTo>
                  <a:lnTo>
                    <a:pt x="0" y="208841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4177080" y="1859760"/>
              <a:ext cx="1299696" cy="2088414"/>
            </a:xfrm>
            <a:custGeom>
              <a:avLst/>
              <a:gdLst/>
              <a:ahLst/>
              <a:cxnLst/>
              <a:rect l="l" t="t" r="r" b="b"/>
              <a:pathLst>
                <a:path w="1299696" h="2088414" extrusionOk="0">
                  <a:moveTo>
                    <a:pt x="0" y="2088414"/>
                  </a:moveTo>
                  <a:lnTo>
                    <a:pt x="0" y="2088414"/>
                  </a:lnTo>
                  <a:cubicBezTo>
                    <a:pt x="0" y="1739265"/>
                    <a:pt x="284045" y="1455220"/>
                    <a:pt x="633184" y="1455220"/>
                  </a:cubicBezTo>
                  <a:lnTo>
                    <a:pt x="1083078" y="1455220"/>
                  </a:lnTo>
                  <a:cubicBezTo>
                    <a:pt x="1202522" y="1455220"/>
                    <a:pt x="1299696" y="1358046"/>
                    <a:pt x="1299696" y="1238602"/>
                  </a:cubicBezTo>
                  <a:cubicBezTo>
                    <a:pt x="1299696" y="1119159"/>
                    <a:pt x="1202522" y="1021985"/>
                    <a:pt x="1083078" y="1021985"/>
                  </a:cubicBezTo>
                  <a:cubicBezTo>
                    <a:pt x="816626" y="1021985"/>
                    <a:pt x="599856" y="805215"/>
                    <a:pt x="599856" y="538763"/>
                  </a:cubicBezTo>
                  <a:lnTo>
                    <a:pt x="59985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4376880" y="1859760"/>
              <a:ext cx="1299705" cy="2088394"/>
            </a:xfrm>
            <a:custGeom>
              <a:avLst/>
              <a:gdLst/>
              <a:ahLst/>
              <a:cxnLst/>
              <a:rect l="l" t="t" r="r" b="b"/>
              <a:pathLst>
                <a:path w="1299705" h="2088394" extrusionOk="0">
                  <a:moveTo>
                    <a:pt x="599865" y="0"/>
                  </a:moveTo>
                  <a:lnTo>
                    <a:pt x="599865" y="538763"/>
                  </a:lnTo>
                  <a:cubicBezTo>
                    <a:pt x="599865" y="694954"/>
                    <a:pt x="726939" y="822027"/>
                    <a:pt x="883129" y="822027"/>
                  </a:cubicBezTo>
                  <a:cubicBezTo>
                    <a:pt x="1112834" y="822027"/>
                    <a:pt x="1299705" y="1008898"/>
                    <a:pt x="1299705" y="1238593"/>
                  </a:cubicBezTo>
                  <a:cubicBezTo>
                    <a:pt x="1299705" y="1468288"/>
                    <a:pt x="1112834" y="1655159"/>
                    <a:pt x="883129" y="1655159"/>
                  </a:cubicBezTo>
                  <a:lnTo>
                    <a:pt x="433235" y="1655159"/>
                  </a:lnTo>
                  <a:cubicBezTo>
                    <a:pt x="194348" y="1655159"/>
                    <a:pt x="0" y="1849508"/>
                    <a:pt x="0" y="20883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4243680" y="1859760"/>
              <a:ext cx="1299705" cy="2088394"/>
            </a:xfrm>
            <a:custGeom>
              <a:avLst/>
              <a:gdLst/>
              <a:ahLst/>
              <a:cxnLst/>
              <a:rect l="l" t="t" r="r" b="b"/>
              <a:pathLst>
                <a:path w="1299705" h="2088394" extrusionOk="0">
                  <a:moveTo>
                    <a:pt x="0" y="2088394"/>
                  </a:moveTo>
                  <a:cubicBezTo>
                    <a:pt x="0" y="1776003"/>
                    <a:pt x="254146" y="1521857"/>
                    <a:pt x="566538" y="1521857"/>
                  </a:cubicBezTo>
                  <a:lnTo>
                    <a:pt x="1016432" y="1521857"/>
                  </a:lnTo>
                  <a:cubicBezTo>
                    <a:pt x="1172623" y="1521857"/>
                    <a:pt x="1299705" y="1394784"/>
                    <a:pt x="1299705" y="1238593"/>
                  </a:cubicBezTo>
                  <a:cubicBezTo>
                    <a:pt x="1299705" y="1082402"/>
                    <a:pt x="1172632" y="955329"/>
                    <a:pt x="1016432" y="955329"/>
                  </a:cubicBezTo>
                  <a:cubicBezTo>
                    <a:pt x="786736" y="955329"/>
                    <a:pt x="599865" y="768458"/>
                    <a:pt x="599865" y="538763"/>
                  </a:cubicBezTo>
                  <a:lnTo>
                    <a:pt x="5998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4310280" y="1859760"/>
              <a:ext cx="1299696" cy="2088404"/>
            </a:xfrm>
            <a:custGeom>
              <a:avLst/>
              <a:gdLst/>
              <a:ahLst/>
              <a:cxnLst/>
              <a:rect l="l" t="t" r="r" b="b"/>
              <a:pathLst>
                <a:path w="1299696" h="2088404" extrusionOk="0">
                  <a:moveTo>
                    <a:pt x="0" y="2088404"/>
                  </a:moveTo>
                  <a:lnTo>
                    <a:pt x="0" y="2088404"/>
                  </a:lnTo>
                  <a:cubicBezTo>
                    <a:pt x="0" y="1812322"/>
                    <a:pt x="223809" y="1588522"/>
                    <a:pt x="499882" y="1588522"/>
                  </a:cubicBezTo>
                  <a:lnTo>
                    <a:pt x="949776" y="1588522"/>
                  </a:lnTo>
                  <a:cubicBezTo>
                    <a:pt x="1143029" y="1588522"/>
                    <a:pt x="1299696" y="1431855"/>
                    <a:pt x="1299696" y="1238603"/>
                  </a:cubicBezTo>
                  <a:lnTo>
                    <a:pt x="1299696" y="1238603"/>
                  </a:lnTo>
                  <a:cubicBezTo>
                    <a:pt x="1299696" y="1045350"/>
                    <a:pt x="1143029" y="888683"/>
                    <a:pt x="949776" y="888683"/>
                  </a:cubicBezTo>
                  <a:lnTo>
                    <a:pt x="949776" y="888683"/>
                  </a:lnTo>
                  <a:cubicBezTo>
                    <a:pt x="756523" y="888683"/>
                    <a:pt x="599856" y="732015"/>
                    <a:pt x="599856" y="538763"/>
                  </a:cubicBezTo>
                  <a:lnTo>
                    <a:pt x="59985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99" name="Google Shape;7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25" y="1037175"/>
            <a:ext cx="3774075" cy="37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47"/>
          <p:cNvSpPr txBox="1">
            <a:spLocks noGrp="1"/>
          </p:cNvSpPr>
          <p:nvPr>
            <p:ph type="title" idx="2"/>
          </p:nvPr>
        </p:nvSpPr>
        <p:spPr>
          <a:xfrm>
            <a:off x="2077300" y="1889625"/>
            <a:ext cx="5310900" cy="8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1 approach :</a:t>
            </a:r>
            <a:endParaRPr sz="3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Hadoop &amp; Spark</a:t>
            </a:r>
            <a:endParaRPr sz="3400"/>
          </a:p>
        </p:txBody>
      </p:sp>
      <p:sp>
        <p:nvSpPr>
          <p:cNvPr id="1207" name="Google Shape;120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08" name="Google Shape;1208;p47"/>
          <p:cNvSpPr txBox="1"/>
          <p:nvPr/>
        </p:nvSpPr>
        <p:spPr>
          <a:xfrm>
            <a:off x="3552250" y="1452600"/>
            <a:ext cx="54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st</a:t>
            </a:r>
            <a:endParaRPr sz="1500" b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the libraries </a:t>
            </a:r>
            <a:endParaRPr/>
          </a:p>
        </p:txBody>
      </p:sp>
      <p:sp>
        <p:nvSpPr>
          <p:cNvPr id="1214" name="Google Shape;1214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15" name="Google Shape;1215;p48"/>
          <p:cNvSpPr/>
          <p:nvPr/>
        </p:nvSpPr>
        <p:spPr>
          <a:xfrm>
            <a:off x="1374975" y="1759050"/>
            <a:ext cx="1789800" cy="1974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16" name="Google Shape;1216;p48"/>
          <p:cNvSpPr/>
          <p:nvPr/>
        </p:nvSpPr>
        <p:spPr>
          <a:xfrm>
            <a:off x="6871025" y="1720650"/>
            <a:ext cx="1789800" cy="1974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17" name="Google Shape;1217;p48"/>
          <p:cNvSpPr/>
          <p:nvPr/>
        </p:nvSpPr>
        <p:spPr>
          <a:xfrm>
            <a:off x="4160875" y="1720650"/>
            <a:ext cx="1789800" cy="19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218" name="Google Shape;12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425" y="2242974"/>
            <a:ext cx="1789800" cy="10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48"/>
          <p:cNvSpPr txBox="1"/>
          <p:nvPr/>
        </p:nvSpPr>
        <p:spPr>
          <a:xfrm>
            <a:off x="6997800" y="1574700"/>
            <a:ext cx="21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220" name="Google Shape;122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150" y="2384100"/>
            <a:ext cx="2217275" cy="7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48"/>
          <p:cNvSpPr txBox="1"/>
          <p:nvPr/>
        </p:nvSpPr>
        <p:spPr>
          <a:xfrm>
            <a:off x="6871025" y="2757700"/>
            <a:ext cx="19704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Libopenjp2-7dev</a:t>
            </a:r>
            <a:endParaRPr sz="1600" b="1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222" name="Google Shape;122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900" y="1720650"/>
            <a:ext cx="946050" cy="11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solution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29" name="Google Shape;1229;p49"/>
          <p:cNvSpPr txBox="1"/>
          <p:nvPr/>
        </p:nvSpPr>
        <p:spPr>
          <a:xfrm>
            <a:off x="453225" y="1321200"/>
            <a:ext cx="4731900" cy="373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1. Initialize SparkSession for connecting to Hadoop cluster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Set application name ("JPEG2000 Compression")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Set master to "yarn" for cluster management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Create Spark context (sc)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2. Define base path on HDFS for storing compressed images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hdfs_output_base = "hdfs://master:9000/user/hadoop/compressed_images"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3. Get Hadoop FileSystem handle from Spark for interacting with HDFS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   conf = sc._jsc.hadoopConfiguration()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      fs = sc._jvm.org.apache.hadoop.fs.FileSystem.get(conf)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     Path = spark._jvm.org.apache.hadoop.fs.Path  # Java Path class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4. Define a function `save_to_hdfs(filename, data)`: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Create full path for the image on HDFS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Open an output stream to the target HDFS location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Write the binary data (compressed image) to HDFS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Close the stream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30" name="Google Shape;1230;p49"/>
          <p:cNvSpPr txBox="1"/>
          <p:nvPr/>
        </p:nvSpPr>
        <p:spPr>
          <a:xfrm>
            <a:off x="5377025" y="1321200"/>
            <a:ext cx="3433500" cy="373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5. Define a function `compress_image(image_bytes)`: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Try to open image from binary data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       img = Image.open(io.BytesIO(image_bytes))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Compress the image using JPEG2000 format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       output_buffer = io.BytesIO()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       img.save(output_buffer, format="JPEG2000")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Return compressed image as bytes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       return output_buffer.getvalue()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Handle errors if any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6. Define the input path for images stored in HDFS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     input_path = "hdfs://master:9000/user/hadoop/input_images"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7. Load images from HDFS as binary files using Spark's `binaryFiles` function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1200" i="1">
                <a:latin typeface="Calibri"/>
                <a:ea typeface="Calibri"/>
                <a:cs typeface="Calibri"/>
                <a:sym typeface="Calibri"/>
              </a:rPr>
              <a:t> images = sc.binaryFiles(input_path)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1" name="Google Shape;12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550" y="-69150"/>
            <a:ext cx="1758700" cy="13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01200" y="2617450"/>
            <a:ext cx="743301" cy="74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5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solution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39" name="Google Shape;1239;p50"/>
          <p:cNvSpPr txBox="1"/>
          <p:nvPr/>
        </p:nvSpPr>
        <p:spPr>
          <a:xfrm>
            <a:off x="2304425" y="1290450"/>
            <a:ext cx="4731900" cy="3594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8. Map over the loaded images: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Compress each image using `compress_image`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compressed_images = images.mapValues(lambda data: compress_image(data))</a:t>
            </a:r>
            <a:endParaRPr sz="12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Store compressed data paired with the image filename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9. Collect the results back to the driver (assuming dataset is small enough)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 results = compressed_images.collect()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10. Loop through the collected results: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For each image, extract the filename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- Save compressed data to HDFS using `save_to_hdfs`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11. Stop the SparkSession to release resources</a:t>
            </a: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 spark.stop()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240" name="Google Shape;1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550" y="-69150"/>
            <a:ext cx="1758700" cy="13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3475" y="4575000"/>
            <a:ext cx="743301" cy="74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47" name="Google Shape;1247;p51"/>
          <p:cNvSpPr txBox="1"/>
          <p:nvPr/>
        </p:nvSpPr>
        <p:spPr>
          <a:xfrm>
            <a:off x="1328900" y="107575"/>
            <a:ext cx="70131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3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Starting hadoop and spark </a:t>
            </a:r>
            <a:endParaRPr sz="3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248" name="Google Shape;1248;p51"/>
          <p:cNvPicPr preferRelativeResize="0"/>
          <p:nvPr/>
        </p:nvPicPr>
        <p:blipFill rotWithShape="1">
          <a:blip r:embed="rId3">
            <a:alphaModFix/>
          </a:blip>
          <a:srcRect b="13629"/>
          <a:stretch/>
        </p:blipFill>
        <p:spPr>
          <a:xfrm>
            <a:off x="76825" y="721975"/>
            <a:ext cx="552297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5" y="3322600"/>
            <a:ext cx="5522975" cy="179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51"/>
          <p:cNvSpPr txBox="1"/>
          <p:nvPr/>
        </p:nvSpPr>
        <p:spPr>
          <a:xfrm>
            <a:off x="5814850" y="1221350"/>
            <a:ext cx="3157200" cy="1052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Varela Round"/>
                <a:ea typeface="Varela Round"/>
                <a:cs typeface="Varela Round"/>
                <a:sym typeface="Varela Round"/>
              </a:rPr>
              <a:t>F</a:t>
            </a: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rom the master node we start the HDFS and the YARN;</a:t>
            </a:r>
            <a:endParaRPr sz="9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-Start the Hadoop Distributed File System (HDFS):</a:t>
            </a:r>
            <a:b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		</a:t>
            </a:r>
            <a:r>
              <a:rPr lang="en" sz="900" b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start-dfs.sh</a:t>
            </a:r>
            <a:endParaRPr sz="9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-Start the YARN resource manager:</a:t>
            </a:r>
            <a:b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		</a:t>
            </a:r>
            <a:r>
              <a:rPr lang="en" sz="900" b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start-yarn.sh</a:t>
            </a:r>
            <a:endParaRPr sz="900" b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51" name="Google Shape;1251;p51"/>
          <p:cNvSpPr txBox="1"/>
          <p:nvPr/>
        </p:nvSpPr>
        <p:spPr>
          <a:xfrm>
            <a:off x="5903088" y="3187800"/>
            <a:ext cx="2361900" cy="165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arela Round"/>
                <a:ea typeface="Varela Round"/>
                <a:cs typeface="Varela Round"/>
                <a:sym typeface="Varela Round"/>
              </a:rPr>
              <a:t>From the master node, we run both commands: 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Varela Round"/>
                <a:ea typeface="Varela Round"/>
                <a:cs typeface="Varela Round"/>
                <a:sym typeface="Varela Round"/>
              </a:rPr>
              <a:t>-To start the master node </a:t>
            </a:r>
            <a:endParaRPr sz="10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$SPARK_HOME/sbin/start-master.sh</a:t>
            </a:r>
            <a:endParaRPr sz="1000" b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Varela Round"/>
                <a:ea typeface="Varela Round"/>
                <a:cs typeface="Varela Round"/>
                <a:sym typeface="Varela Round"/>
              </a:rPr>
              <a:t>- To start slaves (workers) nodes </a:t>
            </a:r>
            <a:endParaRPr sz="10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$SPARK_HOME/sbin/start-workers.sh</a:t>
            </a:r>
            <a:endParaRPr sz="10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252" name="Google Shape;12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8603225" y="4006550"/>
            <a:ext cx="743301" cy="74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HDFS</a:t>
            </a:r>
            <a:endParaRPr/>
          </a:p>
        </p:txBody>
      </p:sp>
      <p:sp>
        <p:nvSpPr>
          <p:cNvPr id="1258" name="Google Shape;1258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259" name="Google Shape;1259;p52"/>
          <p:cNvPicPr preferRelativeResize="0"/>
          <p:nvPr/>
        </p:nvPicPr>
        <p:blipFill rotWithShape="1">
          <a:blip r:embed="rId3">
            <a:alphaModFix/>
          </a:blip>
          <a:srcRect b="24213"/>
          <a:stretch/>
        </p:blipFill>
        <p:spPr>
          <a:xfrm>
            <a:off x="788725" y="1267450"/>
            <a:ext cx="7802551" cy="15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52"/>
          <p:cNvSpPr txBox="1"/>
          <p:nvPr/>
        </p:nvSpPr>
        <p:spPr>
          <a:xfrm>
            <a:off x="2135450" y="3223775"/>
            <a:ext cx="5100600" cy="1223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Varela Round"/>
                <a:ea typeface="Varela Round"/>
                <a:cs typeface="Varela Round"/>
                <a:sym typeface="Varela Round"/>
              </a:rPr>
              <a:t>Checking if the </a:t>
            </a:r>
            <a:r>
              <a:rPr lang="en" sz="1000" b="1" i="1">
                <a:latin typeface="Varela Round"/>
                <a:ea typeface="Varela Round"/>
                <a:cs typeface="Varela Round"/>
                <a:sym typeface="Varela Round"/>
              </a:rPr>
              <a:t>input_images</a:t>
            </a:r>
            <a:r>
              <a:rPr lang="en" sz="1000" b="1">
                <a:latin typeface="Varela Round"/>
                <a:ea typeface="Varela Round"/>
                <a:cs typeface="Varela Round"/>
                <a:sym typeface="Varela Round"/>
              </a:rPr>
              <a:t> and </a:t>
            </a:r>
            <a:r>
              <a:rPr lang="en" sz="1000" b="1" i="1">
                <a:latin typeface="Varela Round"/>
                <a:ea typeface="Varela Round"/>
                <a:cs typeface="Varela Round"/>
                <a:sym typeface="Varela Round"/>
              </a:rPr>
              <a:t>compresed_images</a:t>
            </a:r>
            <a:r>
              <a:rPr lang="en" sz="1000" b="1">
                <a:latin typeface="Varela Round"/>
                <a:ea typeface="Varela Round"/>
                <a:cs typeface="Varela Round"/>
                <a:sym typeface="Varela Round"/>
              </a:rPr>
              <a:t> folders exist in the HDFS , if not to be created using :</a:t>
            </a:r>
            <a:endParaRPr sz="10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-hdfs dfs -mkdir -p /user/hadoop/compressed_images</a:t>
            </a:r>
            <a:endParaRPr sz="10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-hdfs dfs -mkdir -p /user/hadoop/input_images</a:t>
            </a:r>
            <a:endParaRPr sz="10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1">
              <a:solidFill>
                <a:srgbClr val="666666"/>
              </a:solidFill>
              <a:highlight>
                <a:srgbClr val="D9D9D9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261" name="Google Shape;1261;p52"/>
          <p:cNvGrpSpPr/>
          <p:nvPr/>
        </p:nvGrpSpPr>
        <p:grpSpPr>
          <a:xfrm>
            <a:off x="61504" y="4201652"/>
            <a:ext cx="353230" cy="501991"/>
            <a:chOff x="-3771675" y="3971775"/>
            <a:chExt cx="291300" cy="292025"/>
          </a:xfrm>
        </p:grpSpPr>
        <p:sp>
          <p:nvSpPr>
            <p:cNvPr id="1262" name="Google Shape;1262;p52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72" name="Google Shape;1272;p53"/>
          <p:cNvSpPr txBox="1"/>
          <p:nvPr/>
        </p:nvSpPr>
        <p:spPr>
          <a:xfrm>
            <a:off x="1413375" y="161300"/>
            <a:ext cx="72897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2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Upload the images to the designated folder in HDFS</a:t>
            </a:r>
            <a:r>
              <a:rPr lang="en" sz="1800">
                <a:solidFill>
                  <a:srgbClr val="434343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endParaRPr sz="16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273" name="Google Shape;12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8" y="1550350"/>
            <a:ext cx="8911225" cy="10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53"/>
          <p:cNvSpPr txBox="1"/>
          <p:nvPr/>
        </p:nvSpPr>
        <p:spPr>
          <a:xfrm>
            <a:off x="1805150" y="794325"/>
            <a:ext cx="6283500" cy="583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arela Round"/>
                <a:ea typeface="Varela Round"/>
                <a:cs typeface="Varela Round"/>
                <a:sym typeface="Varela Round"/>
              </a:rPr>
              <a:t>Using the command below allows the upload of the files from the local machine to the HDFS system:        </a:t>
            </a:r>
            <a:r>
              <a:rPr lang="en" sz="1000" b="1" i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hdfs dfs -put ~/Desktop/Hadoop-job/images/* /user/hadoop/input_images</a:t>
            </a:r>
            <a:endParaRPr sz="1000" b="1" i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275" name="Google Shape;1275;p53"/>
          <p:cNvSpPr txBox="1"/>
          <p:nvPr/>
        </p:nvSpPr>
        <p:spPr>
          <a:xfrm>
            <a:off x="1018650" y="2362601"/>
            <a:ext cx="7289700" cy="7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GB" sz="2100" dirty="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Job submission </a:t>
            </a:r>
            <a:endParaRPr lang="en-GB" sz="1600" dirty="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276" name="Google Shape;12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56" y="3264326"/>
            <a:ext cx="8173200" cy="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53"/>
          <p:cNvSpPr txBox="1"/>
          <p:nvPr/>
        </p:nvSpPr>
        <p:spPr>
          <a:xfrm>
            <a:off x="2303150" y="3940600"/>
            <a:ext cx="5287500" cy="1021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spark-submit</a:t>
            </a:r>
            <a:r>
              <a:rPr lang="en" sz="1000">
                <a:latin typeface="Varela Round"/>
                <a:ea typeface="Varela Round"/>
                <a:cs typeface="Varela Round"/>
                <a:sym typeface="Varela Round"/>
              </a:rPr>
              <a:t> command, it communicates with the cluster manager ( YARN) to allocate resources on available nodes.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spark-submit --master yarn --deploy-mode cluster Desktop/Hadoop-job/jpeg2000_compression.py</a:t>
            </a:r>
            <a:endParaRPr sz="1000" b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278" name="Google Shape;127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675"/>
            <a:ext cx="899650" cy="8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84" name="Google Shape;1284;p54"/>
          <p:cNvSpPr txBox="1">
            <a:spLocks noGrp="1"/>
          </p:cNvSpPr>
          <p:nvPr>
            <p:ph type="title"/>
          </p:nvPr>
        </p:nvSpPr>
        <p:spPr>
          <a:xfrm>
            <a:off x="720000" y="267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and Waiting for job </a:t>
            </a:r>
            <a:endParaRPr/>
          </a:p>
        </p:txBody>
      </p:sp>
      <p:pic>
        <p:nvPicPr>
          <p:cNvPr id="1285" name="Google Shape;1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75" y="1055525"/>
            <a:ext cx="7704000" cy="351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291" name="Google Shape;1291;p55"/>
          <p:cNvSpPr txBox="1">
            <a:spLocks noGrp="1"/>
          </p:cNvSpPr>
          <p:nvPr>
            <p:ph type="title"/>
          </p:nvPr>
        </p:nvSpPr>
        <p:spPr>
          <a:xfrm>
            <a:off x="1303775" y="129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Retrieving results </a:t>
            </a:r>
            <a:endParaRPr/>
          </a:p>
        </p:txBody>
      </p:sp>
      <p:pic>
        <p:nvPicPr>
          <p:cNvPr id="1292" name="Google Shape;12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25" y="1329825"/>
            <a:ext cx="57340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55"/>
          <p:cNvPicPr preferRelativeResize="0"/>
          <p:nvPr/>
        </p:nvPicPr>
        <p:blipFill rotWithShape="1">
          <a:blip r:embed="rId4">
            <a:alphaModFix/>
          </a:blip>
          <a:srcRect t="15493" b="12677"/>
          <a:stretch/>
        </p:blipFill>
        <p:spPr>
          <a:xfrm>
            <a:off x="444300" y="2923800"/>
            <a:ext cx="57340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55"/>
          <p:cNvSpPr txBox="1"/>
          <p:nvPr/>
        </p:nvSpPr>
        <p:spPr>
          <a:xfrm>
            <a:off x="6275750" y="1329825"/>
            <a:ext cx="2343000" cy="3455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arela Round"/>
                <a:ea typeface="Varela Round"/>
                <a:cs typeface="Varela Round"/>
                <a:sym typeface="Varela Round"/>
              </a:rPr>
              <a:t>We can check the results of the job by checking the designated folder for saving the results on the HDFS, by using the command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arela Round"/>
                <a:ea typeface="Varela Round"/>
                <a:cs typeface="Varela Round"/>
                <a:sym typeface="Varela Round"/>
              </a:rPr>
              <a:t> 	</a:t>
            </a:r>
            <a:r>
              <a:rPr lang="en" sz="1000" b="1" i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hdfs dfs -ls /user/hadoop/compressed_images</a:t>
            </a:r>
            <a:endParaRPr sz="10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arela Round"/>
                <a:ea typeface="Varela Round"/>
                <a:cs typeface="Varela Round"/>
                <a:sym typeface="Varela Round"/>
              </a:rPr>
              <a:t>The results can be saved on one of the local machines just by running 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hdfs dfs -get /user/hadoop/compressed_images ~/Desktop/Hadoop-job/compressed</a:t>
            </a:r>
            <a:endParaRPr sz="10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6"/>
          <p:cNvSpPr txBox="1">
            <a:spLocks noGrp="1"/>
          </p:cNvSpPr>
          <p:nvPr>
            <p:ph type="title" idx="2"/>
          </p:nvPr>
        </p:nvSpPr>
        <p:spPr>
          <a:xfrm>
            <a:off x="2077300" y="1889624"/>
            <a:ext cx="5310900" cy="1262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1  approach :</a:t>
            </a:r>
            <a:endParaRPr sz="3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Hadoop &amp; Spark</a:t>
            </a:r>
            <a:br>
              <a:rPr lang="en" sz="3400" dirty="0"/>
            </a:br>
            <a:r>
              <a:rPr lang="en" sz="3400" dirty="0">
                <a:solidFill>
                  <a:schemeClr val="tx2">
                    <a:lumMod val="75000"/>
                  </a:schemeClr>
                </a:solidFill>
              </a:rPr>
              <a:t>demo video </a:t>
            </a:r>
            <a:endParaRPr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00" name="Google Shape;1300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01" name="Google Shape;1301;p56"/>
          <p:cNvSpPr txBox="1"/>
          <p:nvPr/>
        </p:nvSpPr>
        <p:spPr>
          <a:xfrm>
            <a:off x="3552250" y="1452600"/>
            <a:ext cx="5487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ST</a:t>
            </a:r>
            <a:endParaRPr sz="1500" b="1" dirty="0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title" idx="2"/>
          </p:nvPr>
        </p:nvSpPr>
        <p:spPr>
          <a:xfrm>
            <a:off x="720000" y="1480883"/>
            <a:ext cx="7347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title" idx="3"/>
          </p:nvPr>
        </p:nvSpPr>
        <p:spPr>
          <a:xfrm>
            <a:off x="2396400" y="3295291"/>
            <a:ext cx="7347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07" name="Google Shape;807;p29"/>
          <p:cNvSpPr txBox="1">
            <a:spLocks noGrp="1"/>
          </p:cNvSpPr>
          <p:nvPr>
            <p:ph type="title" idx="4"/>
          </p:nvPr>
        </p:nvSpPr>
        <p:spPr>
          <a:xfrm>
            <a:off x="3419275" y="1480883"/>
            <a:ext cx="7347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8" name="Google Shape;808;p29"/>
          <p:cNvSpPr txBox="1">
            <a:spLocks noGrp="1"/>
          </p:cNvSpPr>
          <p:nvPr>
            <p:ph type="title" idx="5"/>
          </p:nvPr>
        </p:nvSpPr>
        <p:spPr>
          <a:xfrm>
            <a:off x="5095675" y="3295291"/>
            <a:ext cx="7347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09" name="Google Shape;809;p29"/>
          <p:cNvSpPr txBox="1">
            <a:spLocks noGrp="1"/>
          </p:cNvSpPr>
          <p:nvPr>
            <p:ph type="title" idx="6"/>
          </p:nvPr>
        </p:nvSpPr>
        <p:spPr>
          <a:xfrm>
            <a:off x="6118550" y="1480883"/>
            <a:ext cx="7347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10" name="Google Shape;810;p29"/>
          <p:cNvSpPr txBox="1">
            <a:spLocks noGrp="1"/>
          </p:cNvSpPr>
          <p:nvPr>
            <p:ph type="subTitle" idx="1"/>
          </p:nvPr>
        </p:nvSpPr>
        <p:spPr>
          <a:xfrm>
            <a:off x="720000" y="1912475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11" name="Google Shape;811;p29"/>
          <p:cNvSpPr txBox="1">
            <a:spLocks noGrp="1"/>
          </p:cNvSpPr>
          <p:nvPr>
            <p:ph type="subTitle" idx="8"/>
          </p:nvPr>
        </p:nvSpPr>
        <p:spPr>
          <a:xfrm>
            <a:off x="3419275" y="1912475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background</a:t>
            </a:r>
            <a:endParaRPr/>
          </a:p>
        </p:txBody>
      </p:sp>
      <p:sp>
        <p:nvSpPr>
          <p:cNvPr id="812" name="Google Shape;812;p29"/>
          <p:cNvSpPr txBox="1">
            <a:spLocks noGrp="1"/>
          </p:cNvSpPr>
          <p:nvPr>
            <p:ph type="subTitle" idx="9"/>
          </p:nvPr>
        </p:nvSpPr>
        <p:spPr>
          <a:xfrm>
            <a:off x="6118550" y="1912475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and running</a:t>
            </a:r>
            <a:endParaRPr/>
          </a:p>
        </p:txBody>
      </p:sp>
      <p:sp>
        <p:nvSpPr>
          <p:cNvPr id="813" name="Google Shape;813;p29"/>
          <p:cNvSpPr txBox="1">
            <a:spLocks noGrp="1"/>
          </p:cNvSpPr>
          <p:nvPr>
            <p:ph type="subTitle" idx="13"/>
          </p:nvPr>
        </p:nvSpPr>
        <p:spPr>
          <a:xfrm>
            <a:off x="2396400" y="3724983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14" name="Google Shape;814;p29"/>
          <p:cNvSpPr txBox="1">
            <a:spLocks noGrp="1"/>
          </p:cNvSpPr>
          <p:nvPr>
            <p:ph type="subTitle" idx="14"/>
          </p:nvPr>
        </p:nvSpPr>
        <p:spPr>
          <a:xfrm>
            <a:off x="5095675" y="3724983"/>
            <a:ext cx="2305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720123" y="2736323"/>
            <a:ext cx="7703754" cy="274520"/>
            <a:chOff x="2130950" y="2987992"/>
            <a:chExt cx="5412600" cy="274548"/>
          </a:xfrm>
        </p:grpSpPr>
        <p:cxnSp>
          <p:nvCxnSpPr>
            <p:cNvPr id="816" name="Google Shape;816;p29"/>
            <p:cNvCxnSpPr/>
            <p:nvPr/>
          </p:nvCxnSpPr>
          <p:spPr>
            <a:xfrm>
              <a:off x="2130950" y="2987992"/>
              <a:ext cx="541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17" name="Google Shape;817;p29"/>
            <p:cNvCxnSpPr/>
            <p:nvPr/>
          </p:nvCxnSpPr>
          <p:spPr>
            <a:xfrm>
              <a:off x="2130950" y="3262540"/>
              <a:ext cx="541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18" name="Google Shape;818;p29"/>
            <p:cNvCxnSpPr/>
            <p:nvPr/>
          </p:nvCxnSpPr>
          <p:spPr>
            <a:xfrm>
              <a:off x="2130950" y="3125266"/>
              <a:ext cx="541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sp>
        <p:nvSpPr>
          <p:cNvPr id="819" name="Google Shape;81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046C2B-AA56-465F-8D04-BCFF3E84C4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8789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6"/>
          <p:cNvSpPr txBox="1">
            <a:spLocks noGrp="1"/>
          </p:cNvSpPr>
          <p:nvPr>
            <p:ph type="title" idx="2"/>
          </p:nvPr>
        </p:nvSpPr>
        <p:spPr>
          <a:xfrm>
            <a:off x="2077300" y="1889625"/>
            <a:ext cx="5310900" cy="8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2  approach :</a:t>
            </a:r>
            <a:endParaRPr sz="3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Hadoop (Map-Reduce)</a:t>
            </a:r>
            <a:endParaRPr sz="3400"/>
          </a:p>
        </p:txBody>
      </p:sp>
      <p:sp>
        <p:nvSpPr>
          <p:cNvPr id="1300" name="Google Shape;1300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301" name="Google Shape;1301;p56"/>
          <p:cNvSpPr txBox="1"/>
          <p:nvPr/>
        </p:nvSpPr>
        <p:spPr>
          <a:xfrm>
            <a:off x="3552250" y="1452600"/>
            <a:ext cx="54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ND</a:t>
            </a:r>
            <a:endParaRPr sz="1500" b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704186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07" name="Google Shape;1307;p57"/>
          <p:cNvSpPr txBox="1"/>
          <p:nvPr/>
        </p:nvSpPr>
        <p:spPr>
          <a:xfrm>
            <a:off x="2047200" y="629875"/>
            <a:ext cx="4170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Code</a:t>
            </a:r>
            <a:endParaRPr sz="38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308" name="Google Shape;13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9750" y="-7725"/>
            <a:ext cx="755725" cy="7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57"/>
          <p:cNvSpPr/>
          <p:nvPr/>
        </p:nvSpPr>
        <p:spPr>
          <a:xfrm>
            <a:off x="1040800" y="1915825"/>
            <a:ext cx="1789800" cy="1974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10" name="Google Shape;1310;p57"/>
          <p:cNvSpPr/>
          <p:nvPr/>
        </p:nvSpPr>
        <p:spPr>
          <a:xfrm>
            <a:off x="3677088" y="1915813"/>
            <a:ext cx="1789800" cy="1974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11" name="Google Shape;1311;p57"/>
          <p:cNvSpPr/>
          <p:nvPr/>
        </p:nvSpPr>
        <p:spPr>
          <a:xfrm>
            <a:off x="6434550" y="1915813"/>
            <a:ext cx="1789800" cy="1974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12" name="Google Shape;1312;p57"/>
          <p:cNvSpPr txBox="1"/>
          <p:nvPr/>
        </p:nvSpPr>
        <p:spPr>
          <a:xfrm>
            <a:off x="1351925" y="2273700"/>
            <a:ext cx="11292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ImageCompressor.java</a:t>
            </a:r>
            <a:endParaRPr sz="1600" b="1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13" name="Google Shape;1313;p57"/>
          <p:cNvSpPr txBox="1"/>
          <p:nvPr/>
        </p:nvSpPr>
        <p:spPr>
          <a:xfrm>
            <a:off x="3893238" y="2273700"/>
            <a:ext cx="11292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WholeFileninputFormat.java</a:t>
            </a:r>
            <a:endParaRPr sz="16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14" name="Google Shape;1314;p57"/>
          <p:cNvSpPr txBox="1"/>
          <p:nvPr/>
        </p:nvSpPr>
        <p:spPr>
          <a:xfrm>
            <a:off x="6662875" y="2242225"/>
            <a:ext cx="1231500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rPr>
              <a:t>WholeFileRecordReader.java</a:t>
            </a:r>
            <a:endParaRPr sz="1600" b="1">
              <a:solidFill>
                <a:schemeClr val="lt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315" name="Google Shape;13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425" y="2930125"/>
            <a:ext cx="755725" cy="7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725" y="3039375"/>
            <a:ext cx="755725" cy="7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200" y="3039375"/>
            <a:ext cx="755725" cy="7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8"/>
          <p:cNvSpPr txBox="1">
            <a:spLocks noGrp="1"/>
          </p:cNvSpPr>
          <p:nvPr>
            <p:ph type="title"/>
          </p:nvPr>
        </p:nvSpPr>
        <p:spPr>
          <a:xfrm>
            <a:off x="2141405" y="0"/>
            <a:ext cx="56295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ImageCompressor.java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23" name="Google Shape;132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24" name="Google Shape;1324;p58"/>
          <p:cNvSpPr txBox="1"/>
          <p:nvPr/>
        </p:nvSpPr>
        <p:spPr>
          <a:xfrm>
            <a:off x="76800" y="1643825"/>
            <a:ext cx="2926800" cy="1200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Varela Round"/>
                <a:ea typeface="Varela Round"/>
                <a:cs typeface="Varela Round"/>
                <a:sym typeface="Varela Round"/>
              </a:rPr>
              <a:t>This file contains:</a:t>
            </a:r>
            <a:endParaRPr sz="11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AutoNum type="arabicPeriod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ImageCompressMapper (Mapper class) → Responsible for compressing images.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AutoNum type="arabicPeriod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Main method → Configures and runs the MapReduce job.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25" name="Google Shape;1325;p58"/>
          <p:cNvSpPr txBox="1"/>
          <p:nvPr/>
        </p:nvSpPr>
        <p:spPr>
          <a:xfrm>
            <a:off x="3105300" y="1243200"/>
            <a:ext cx="3000000" cy="3283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Varela Round"/>
                <a:ea typeface="Varela Round"/>
                <a:cs typeface="Varela Round"/>
                <a:sym typeface="Varela Round"/>
              </a:rPr>
              <a:t>ImageCompressMapper</a:t>
            </a:r>
            <a:endParaRPr sz="11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Reads the image from BytesWritable.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Uses ImageIO to convert it to a BufferedImage.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Compresses the image to JPEG format with 50% quality.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Writes the compressed image data as output.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Varela Round"/>
                <a:ea typeface="Varela Round"/>
                <a:cs typeface="Varela Round"/>
                <a:sym typeface="Varela Round"/>
              </a:rPr>
              <a:t>Main Method</a:t>
            </a:r>
            <a:endParaRPr sz="11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Sets up a Hadoop MapReduce job.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Uses WholeFileInputFormat to read full image files.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Runs only the Mapper function (map-only job) with setNumReduceTasks(0).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Takes input and output paths as arguments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aphicFrame>
        <p:nvGraphicFramePr>
          <p:cNvPr id="1326" name="Google Shape;1326;p58"/>
          <p:cNvGraphicFramePr/>
          <p:nvPr/>
        </p:nvGraphicFramePr>
        <p:xfrm>
          <a:off x="6207000" y="1666275"/>
          <a:ext cx="2926800" cy="1132840"/>
        </p:xfrm>
        <a:graphic>
          <a:graphicData uri="http://schemas.openxmlformats.org/drawingml/2006/table">
            <a:tbl>
              <a:tblPr>
                <a:noFill/>
                <a:tableStyleId>{7F9D77CD-2099-41DD-9CFC-EA319F0DEF02}</a:tableStyleId>
              </a:tblPr>
              <a:tblGrid>
                <a:gridCol w="292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-Image compression reduces storage size while maintaining reasonable quality.</a:t>
                      </a:r>
                      <a:endParaRPr sz="11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-Efficient processing with a map-only job, ideal for large-scale distributed image compression</a:t>
                      </a:r>
                      <a:endParaRPr sz="11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27" name="Google Shape;1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75" y="4438775"/>
            <a:ext cx="576200" cy="70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58"/>
          <p:cNvSpPr txBox="1"/>
          <p:nvPr/>
        </p:nvSpPr>
        <p:spPr>
          <a:xfrm>
            <a:off x="1021625" y="3418250"/>
            <a:ext cx="84600" cy="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29" name="Google Shape;1329;p58"/>
          <p:cNvSpPr txBox="1"/>
          <p:nvPr/>
        </p:nvSpPr>
        <p:spPr>
          <a:xfrm>
            <a:off x="6775050" y="1351925"/>
            <a:ext cx="1544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importance</a:t>
            </a:r>
            <a:endParaRPr sz="1200" b="1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30" name="Google Shape;1330;p58"/>
          <p:cNvSpPr txBox="1"/>
          <p:nvPr/>
        </p:nvSpPr>
        <p:spPr>
          <a:xfrm>
            <a:off x="1021625" y="1351925"/>
            <a:ext cx="983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job</a:t>
            </a:r>
            <a:endParaRPr sz="12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31" name="Google Shape;1331;p58"/>
          <p:cNvSpPr txBox="1"/>
          <p:nvPr/>
        </p:nvSpPr>
        <p:spPr>
          <a:xfrm>
            <a:off x="3533475" y="4639600"/>
            <a:ext cx="23352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Key points</a:t>
            </a:r>
            <a:endParaRPr sz="1200" b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32" name="Google Shape;13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388263" y="3994125"/>
            <a:ext cx="755725" cy="7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59"/>
          <p:cNvSpPr txBox="1">
            <a:spLocks noGrp="1"/>
          </p:cNvSpPr>
          <p:nvPr>
            <p:ph type="title"/>
          </p:nvPr>
        </p:nvSpPr>
        <p:spPr>
          <a:xfrm>
            <a:off x="2256630" y="107550"/>
            <a:ext cx="56295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WholeFileRecordReader.java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38" name="Google Shape;1338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39" name="Google Shape;1339;p59"/>
          <p:cNvSpPr txBox="1"/>
          <p:nvPr/>
        </p:nvSpPr>
        <p:spPr>
          <a:xfrm>
            <a:off x="468575" y="1820500"/>
            <a:ext cx="2496600" cy="1369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This custom record reader reads an entire file into memory and stores its contents as a BytesWritable object.                                   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40" name="Google Shape;1340;p59"/>
          <p:cNvSpPr txBox="1"/>
          <p:nvPr/>
        </p:nvSpPr>
        <p:spPr>
          <a:xfrm>
            <a:off x="3086075" y="1820500"/>
            <a:ext cx="3000000" cy="1369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Reads the entire file into a byte array.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Stores the file path as the key (Text) and file content as the value (BytesWritable).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Ensures that each file is processed only once (processed flag).</a:t>
            </a:r>
            <a:endParaRPr sz="11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aphicFrame>
        <p:nvGraphicFramePr>
          <p:cNvPr id="1341" name="Google Shape;1341;p59"/>
          <p:cNvGraphicFramePr/>
          <p:nvPr/>
        </p:nvGraphicFramePr>
        <p:xfrm>
          <a:off x="6178650" y="1820500"/>
          <a:ext cx="2926825" cy="1369800"/>
        </p:xfrm>
        <a:graphic>
          <a:graphicData uri="http://schemas.openxmlformats.org/drawingml/2006/table">
            <a:tbl>
              <a:tblPr>
                <a:noFill/>
                <a:tableStyleId>{7F9D77CD-2099-41DD-9CFC-EA319F0DEF02}</a:tableStyleId>
              </a:tblPr>
              <a:tblGrid>
                <a:gridCol w="292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Essential for handling binary files like images, ensuring the entire file is available for processing.</a:t>
                      </a:r>
                      <a:endParaRPr sz="11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42" name="Google Shape;1342;p59"/>
          <p:cNvSpPr txBox="1"/>
          <p:nvPr/>
        </p:nvSpPr>
        <p:spPr>
          <a:xfrm>
            <a:off x="1021625" y="3833050"/>
            <a:ext cx="84600" cy="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43" name="Google Shape;1343;p59"/>
          <p:cNvSpPr txBox="1"/>
          <p:nvPr/>
        </p:nvSpPr>
        <p:spPr>
          <a:xfrm>
            <a:off x="6775050" y="1528600"/>
            <a:ext cx="1544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importance</a:t>
            </a:r>
            <a:endParaRPr sz="1200" b="1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44" name="Google Shape;1344;p59"/>
          <p:cNvSpPr txBox="1"/>
          <p:nvPr/>
        </p:nvSpPr>
        <p:spPr>
          <a:xfrm>
            <a:off x="1106225" y="1528600"/>
            <a:ext cx="983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job</a:t>
            </a:r>
            <a:endParaRPr sz="12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45" name="Google Shape;1345;p59"/>
          <p:cNvSpPr txBox="1"/>
          <p:nvPr/>
        </p:nvSpPr>
        <p:spPr>
          <a:xfrm>
            <a:off x="3318375" y="1490200"/>
            <a:ext cx="23352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Key points</a:t>
            </a:r>
            <a:endParaRPr sz="1200" b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46" name="Google Shape;13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434225" y="3994125"/>
            <a:ext cx="709775" cy="7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25" y="459480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WholeFileInputFormat.java</a:t>
            </a:r>
            <a:endParaRPr/>
          </a:p>
        </p:txBody>
      </p:sp>
      <p:sp>
        <p:nvSpPr>
          <p:cNvPr id="1353" name="Google Shape;1353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354" name="Google Shape;1354;p60"/>
          <p:cNvSpPr txBox="1"/>
          <p:nvPr/>
        </p:nvSpPr>
        <p:spPr>
          <a:xfrm>
            <a:off x="468575" y="1820500"/>
            <a:ext cx="2496600" cy="1031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This custom input format ensures that each file is treated as a single input record instead of being split into smaller chunks                                 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55" name="Google Shape;1355;p60"/>
          <p:cNvSpPr txBox="1"/>
          <p:nvPr/>
        </p:nvSpPr>
        <p:spPr>
          <a:xfrm>
            <a:off x="3086075" y="1820500"/>
            <a:ext cx="3000000" cy="1877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Extends FileInputFormat&lt;Text, BytesWritable&gt; to specify the input format.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Overrides isSplitable() → returns false, meaning that each file is processed as a whole.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arela Round"/>
              <a:buChar char="-"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Overrides createRecordReader() → provides a WholeFileRecordReader to read the file as a whole.</a:t>
            </a:r>
            <a:endParaRPr sz="11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aphicFrame>
        <p:nvGraphicFramePr>
          <p:cNvPr id="1356" name="Google Shape;1356;p60"/>
          <p:cNvGraphicFramePr/>
          <p:nvPr/>
        </p:nvGraphicFramePr>
        <p:xfrm>
          <a:off x="6178650" y="1820500"/>
          <a:ext cx="2926825" cy="1031400"/>
        </p:xfrm>
        <a:graphic>
          <a:graphicData uri="http://schemas.openxmlformats.org/drawingml/2006/table">
            <a:tbl>
              <a:tblPr>
                <a:noFill/>
                <a:tableStyleId>{7F9D77CD-2099-41DD-9CFC-EA319F0DEF02}</a:tableStyleId>
              </a:tblPr>
              <a:tblGrid>
                <a:gridCol w="292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Ensures that image files are processed completely rather than split, which is crucial for image processing.</a:t>
                      </a:r>
                      <a:endParaRPr sz="1100"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57" name="Google Shape;1357;p60"/>
          <p:cNvSpPr txBox="1"/>
          <p:nvPr/>
        </p:nvSpPr>
        <p:spPr>
          <a:xfrm>
            <a:off x="1021625" y="3833050"/>
            <a:ext cx="84600" cy="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58" name="Google Shape;1358;p60"/>
          <p:cNvSpPr txBox="1"/>
          <p:nvPr/>
        </p:nvSpPr>
        <p:spPr>
          <a:xfrm>
            <a:off x="6775050" y="1528600"/>
            <a:ext cx="1544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importance</a:t>
            </a:r>
            <a:endParaRPr sz="1200" b="1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59" name="Google Shape;1359;p60"/>
          <p:cNvSpPr txBox="1"/>
          <p:nvPr/>
        </p:nvSpPr>
        <p:spPr>
          <a:xfrm>
            <a:off x="1106225" y="1528600"/>
            <a:ext cx="983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job</a:t>
            </a:r>
            <a:endParaRPr sz="12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60" name="Google Shape;1360;p60"/>
          <p:cNvSpPr txBox="1"/>
          <p:nvPr/>
        </p:nvSpPr>
        <p:spPr>
          <a:xfrm>
            <a:off x="3318375" y="1490200"/>
            <a:ext cx="23352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Key points</a:t>
            </a:r>
            <a:endParaRPr sz="1200" b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61" name="Google Shape;1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25" y="4387725"/>
            <a:ext cx="755725" cy="7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367" name="Google Shape;1367;p61"/>
          <p:cNvSpPr txBox="1"/>
          <p:nvPr/>
        </p:nvSpPr>
        <p:spPr>
          <a:xfrm>
            <a:off x="1620775" y="69125"/>
            <a:ext cx="64986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Compiling the java files</a:t>
            </a:r>
            <a:endParaRPr sz="3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368" name="Google Shape;1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200" y="729725"/>
            <a:ext cx="573405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61"/>
          <p:cNvSpPr txBox="1"/>
          <p:nvPr/>
        </p:nvSpPr>
        <p:spPr>
          <a:xfrm>
            <a:off x="1773125" y="3693575"/>
            <a:ext cx="5734200" cy="1168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To prepare the previous files to be used in the job , the task of compiling them is assured by javac :</a:t>
            </a: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javac -classpath $(hadoop classpath) -d build/ WholeFileInputFormat.java WholeFileRecordReader.java ImageCompressor.java</a:t>
            </a:r>
            <a:endParaRPr sz="1200" i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Varela Round"/>
                <a:ea typeface="Varela Round"/>
                <a:cs typeface="Varela Round"/>
                <a:sym typeface="Varela Round"/>
              </a:rPr>
              <a:t>After compilation , we need to build the jar that’s going to be introduced later on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375" name="Google Shape;13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38" y="791200"/>
            <a:ext cx="8203124" cy="9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62"/>
          <p:cNvSpPr txBox="1"/>
          <p:nvPr/>
        </p:nvSpPr>
        <p:spPr>
          <a:xfrm>
            <a:off x="184350" y="2012775"/>
            <a:ext cx="2745300" cy="185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 From the master node we start the HDFS and the YARN;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Varela Round"/>
                <a:ea typeface="Varela Round"/>
                <a:cs typeface="Varela Round"/>
                <a:sym typeface="Varela Round"/>
              </a:rPr>
              <a:t>-Start the Hadoop Distributed File System (HDFS):</a:t>
            </a:r>
            <a:br>
              <a:rPr lang="en" sz="12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		</a:t>
            </a:r>
            <a:r>
              <a:rPr lang="en" sz="12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start-dfs.sh</a:t>
            </a:r>
            <a:endParaRPr sz="12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Varela Round"/>
                <a:ea typeface="Varela Round"/>
                <a:cs typeface="Varela Round"/>
                <a:sym typeface="Varela Round"/>
              </a:rPr>
              <a:t>-Start the YARN resource manager:</a:t>
            </a:r>
            <a:br>
              <a:rPr lang="en" sz="12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		</a:t>
            </a:r>
            <a:r>
              <a:rPr lang="en" sz="12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start-yarn.sh</a:t>
            </a:r>
            <a:endParaRPr sz="12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77" name="Google Shape;1377;p62"/>
          <p:cNvSpPr txBox="1"/>
          <p:nvPr/>
        </p:nvSpPr>
        <p:spPr>
          <a:xfrm>
            <a:off x="3193000" y="2012775"/>
            <a:ext cx="3000000" cy="18564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Checking if the </a:t>
            </a:r>
            <a:r>
              <a:rPr lang="en" sz="1200" i="1">
                <a:latin typeface="Varela Round"/>
                <a:ea typeface="Varela Round"/>
                <a:cs typeface="Varela Round"/>
                <a:sym typeface="Varela Round"/>
              </a:rPr>
              <a:t>input_images</a:t>
            </a: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 and </a:t>
            </a:r>
            <a:r>
              <a:rPr lang="en" sz="1200" i="1">
                <a:latin typeface="Varela Round"/>
                <a:ea typeface="Varela Round"/>
                <a:cs typeface="Varela Round"/>
                <a:sym typeface="Varela Round"/>
              </a:rPr>
              <a:t>compresed_images</a:t>
            </a: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 folders exist in the HDFS , if not to be created using 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hdfs dfs -mkdir -p /user/hadoop/compressed_images</a:t>
            </a:r>
            <a:endParaRPr sz="1200" i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hdfs dfs -mkdir -p /user/hadoop/input_images</a:t>
            </a:r>
            <a:endParaRPr sz="1200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78" name="Google Shape;1378;p62"/>
          <p:cNvSpPr txBox="1"/>
          <p:nvPr/>
        </p:nvSpPr>
        <p:spPr>
          <a:xfrm>
            <a:off x="6287275" y="2012775"/>
            <a:ext cx="2818200" cy="185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arela Round"/>
                <a:ea typeface="Varela Round"/>
                <a:cs typeface="Varela Round"/>
                <a:sym typeface="Varela Round"/>
              </a:rPr>
              <a:t>Using the command below allows the upload of the files from the local machine to the HDFS system </a:t>
            </a:r>
            <a:endParaRPr sz="1200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rPr>
              <a:t>hdfs dfs -put ~/Desktop/Hadoop-job/images/* /user/hadoop/input_images</a:t>
            </a:r>
            <a:endParaRPr sz="1200" i="1">
              <a:solidFill>
                <a:schemeClr val="accen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accent1"/>
              </a:solidFill>
              <a:highlight>
                <a:srgbClr val="D9D9D9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79" name="Google Shape;1379;p62"/>
          <p:cNvSpPr txBox="1"/>
          <p:nvPr/>
        </p:nvSpPr>
        <p:spPr>
          <a:xfrm>
            <a:off x="6325900" y="3985525"/>
            <a:ext cx="2818200" cy="648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Upload the images to the designated folder in HDFS </a:t>
            </a:r>
            <a:endParaRPr b="1"/>
          </a:p>
        </p:txBody>
      </p:sp>
      <p:sp>
        <p:nvSpPr>
          <p:cNvPr id="1380" name="Google Shape;1380;p62"/>
          <p:cNvSpPr txBox="1"/>
          <p:nvPr/>
        </p:nvSpPr>
        <p:spPr>
          <a:xfrm>
            <a:off x="3193000" y="3985525"/>
            <a:ext cx="3000000" cy="400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434343"/>
                </a:solidFill>
              </a:rPr>
              <a:t>               </a:t>
            </a:r>
            <a:r>
              <a:rPr lang="en" b="1">
                <a:solidFill>
                  <a:srgbClr val="434343"/>
                </a:solidFill>
              </a:rPr>
              <a:t>Check the HDFS </a:t>
            </a:r>
            <a:endParaRPr b="1"/>
          </a:p>
        </p:txBody>
      </p:sp>
      <p:sp>
        <p:nvSpPr>
          <p:cNvPr id="1381" name="Google Shape;1381;p62"/>
          <p:cNvSpPr txBox="1"/>
          <p:nvPr/>
        </p:nvSpPr>
        <p:spPr>
          <a:xfrm>
            <a:off x="184350" y="3985525"/>
            <a:ext cx="2745300" cy="40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Starting hadoop 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387" name="Google Shape;1387;p63"/>
          <p:cNvSpPr txBox="1"/>
          <p:nvPr/>
        </p:nvSpPr>
        <p:spPr>
          <a:xfrm>
            <a:off x="1580325" y="34725"/>
            <a:ext cx="64986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Jobe submission </a:t>
            </a:r>
            <a:endParaRPr sz="3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88" name="Google Shape;1388;p63"/>
          <p:cNvSpPr txBox="1"/>
          <p:nvPr/>
        </p:nvSpPr>
        <p:spPr>
          <a:xfrm>
            <a:off x="1684422" y="2500195"/>
            <a:ext cx="6573000" cy="120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Hadoop jar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command communicates with the cluster manager ( YARN) to allocate resources on available nodes.</a:t>
            </a:r>
            <a:endParaRPr sz="1200" i="1">
              <a:solidFill>
                <a:srgbClr val="666666"/>
              </a:solidFill>
              <a:highlight>
                <a:srgbClr val="D9D9D9"/>
              </a:highlight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hadoop jar imagecompressor.jar ImageCompressor /user/hadoop/input_images  /user/hadoop/compressed_images</a:t>
            </a:r>
            <a:endParaRPr sz="12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89" name="Google Shape;13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863" y="1419900"/>
            <a:ext cx="7643525" cy="8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5" y="76825"/>
            <a:ext cx="726950" cy="7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396" name="Google Shape;1396;p64"/>
          <p:cNvSpPr txBox="1"/>
          <p:nvPr/>
        </p:nvSpPr>
        <p:spPr>
          <a:xfrm>
            <a:off x="1459475" y="130575"/>
            <a:ext cx="6137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22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Running and waiting for job compilation 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97" name="Google Shape;13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729675"/>
            <a:ext cx="573405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64"/>
          <p:cNvSpPr txBox="1"/>
          <p:nvPr/>
        </p:nvSpPr>
        <p:spPr>
          <a:xfrm>
            <a:off x="1657975" y="2910025"/>
            <a:ext cx="61374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22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Downloading the output files 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99" name="Google Shape;139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150" y="3565400"/>
            <a:ext cx="5734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64"/>
          <p:cNvSpPr txBox="1"/>
          <p:nvPr/>
        </p:nvSpPr>
        <p:spPr>
          <a:xfrm>
            <a:off x="3337750" y="3924600"/>
            <a:ext cx="3000000" cy="86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arela Round"/>
                <a:ea typeface="Varela Round"/>
                <a:cs typeface="Varela Round"/>
                <a:sym typeface="Varela Round"/>
              </a:rPr>
              <a:t>Using the command</a:t>
            </a:r>
            <a:endParaRPr sz="10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Varela Round"/>
                <a:ea typeface="Varela Round"/>
                <a:cs typeface="Varela Round"/>
                <a:sym typeface="Varela Round"/>
              </a:rPr>
              <a:t> 		</a:t>
            </a:r>
            <a:r>
              <a:rPr lang="en" sz="1000" b="1" i="1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hdfs dfs -get /user/hadoop/compressed_images ~/Desktop/mapreduce-job/compressed</a:t>
            </a:r>
            <a:endParaRPr sz="1000" b="1" i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401" name="Google Shape;14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75" y="4151884"/>
            <a:ext cx="828300" cy="991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0"/>
          <p:cNvSpPr txBox="1">
            <a:spLocks noGrp="1"/>
          </p:cNvSpPr>
          <p:nvPr>
            <p:ph type="title"/>
          </p:nvPr>
        </p:nvSpPr>
        <p:spPr>
          <a:xfrm>
            <a:off x="1479347" y="371367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25" name="Google Shape;825;p30"/>
          <p:cNvSpPr txBox="1">
            <a:spLocks noGrp="1"/>
          </p:cNvSpPr>
          <p:nvPr>
            <p:ph type="title" idx="2"/>
          </p:nvPr>
        </p:nvSpPr>
        <p:spPr>
          <a:xfrm>
            <a:off x="1479347" y="2607475"/>
            <a:ext cx="1235700" cy="11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826" name="Google Shape;8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725" y="686825"/>
            <a:ext cx="699699" cy="699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30"/>
          <p:cNvGrpSpPr/>
          <p:nvPr/>
        </p:nvGrpSpPr>
        <p:grpSpPr>
          <a:xfrm>
            <a:off x="6414769" y="-916825"/>
            <a:ext cx="3577500" cy="3906989"/>
            <a:chOff x="6695425" y="-1281900"/>
            <a:chExt cx="3577500" cy="3906989"/>
          </a:xfrm>
        </p:grpSpPr>
        <p:sp>
          <p:nvSpPr>
            <p:cNvPr id="828" name="Google Shape;828;p30"/>
            <p:cNvSpPr/>
            <p:nvPr/>
          </p:nvSpPr>
          <p:spPr>
            <a:xfrm>
              <a:off x="6695425" y="-1281900"/>
              <a:ext cx="3577500" cy="3577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6774700" y="-1202625"/>
              <a:ext cx="3418800" cy="341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30" name="Google Shape;830;p30"/>
            <p:cNvSpPr/>
            <p:nvPr/>
          </p:nvSpPr>
          <p:spPr>
            <a:xfrm rot="-5400000">
              <a:off x="6860200" y="-1117150"/>
              <a:ext cx="3248100" cy="3248100"/>
            </a:xfrm>
            <a:prstGeom prst="arc">
              <a:avLst>
                <a:gd name="adj1" fmla="val 14463266"/>
                <a:gd name="adj2" fmla="val 167350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31" name="Google Shape;831;p30"/>
            <p:cNvSpPr/>
            <p:nvPr/>
          </p:nvSpPr>
          <p:spPr>
            <a:xfrm rot="10800000">
              <a:off x="6860200" y="-1117150"/>
              <a:ext cx="3248100" cy="3248100"/>
            </a:xfrm>
            <a:prstGeom prst="arc">
              <a:avLst>
                <a:gd name="adj1" fmla="val 17077317"/>
                <a:gd name="adj2" fmla="val 185401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6860575" y="1368764"/>
              <a:ext cx="645600" cy="6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8188800" y="1979489"/>
              <a:ext cx="645600" cy="64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8330548" y="2256242"/>
              <a:ext cx="78298" cy="73898"/>
            </a:xfrm>
            <a:custGeom>
              <a:avLst/>
              <a:gdLst/>
              <a:ahLst/>
              <a:cxnLst/>
              <a:rect l="l" t="t" r="r" b="b"/>
              <a:pathLst>
                <a:path w="124777" h="122653" extrusionOk="0">
                  <a:moveTo>
                    <a:pt x="123644" y="8936"/>
                  </a:moveTo>
                  <a:lnTo>
                    <a:pt x="63312" y="8936"/>
                  </a:lnTo>
                  <a:cubicBezTo>
                    <a:pt x="61341" y="5202"/>
                    <a:pt x="57988" y="2259"/>
                    <a:pt x="53787" y="859"/>
                  </a:cubicBezTo>
                  <a:cubicBezTo>
                    <a:pt x="46949" y="-1418"/>
                    <a:pt x="39414" y="935"/>
                    <a:pt x="35100" y="6707"/>
                  </a:cubicBezTo>
                  <a:lnTo>
                    <a:pt x="3343" y="49122"/>
                  </a:lnTo>
                  <a:cubicBezTo>
                    <a:pt x="-1114" y="55075"/>
                    <a:pt x="-1114" y="63247"/>
                    <a:pt x="3343" y="69191"/>
                  </a:cubicBezTo>
                  <a:cubicBezTo>
                    <a:pt x="3343" y="69191"/>
                    <a:pt x="35080" y="111587"/>
                    <a:pt x="35100" y="111606"/>
                  </a:cubicBezTo>
                  <a:cubicBezTo>
                    <a:pt x="42310" y="121235"/>
                    <a:pt x="57702" y="120016"/>
                    <a:pt x="63312" y="109386"/>
                  </a:cubicBezTo>
                  <a:lnTo>
                    <a:pt x="123663" y="109386"/>
                  </a:lnTo>
                  <a:cubicBezTo>
                    <a:pt x="118729" y="93499"/>
                    <a:pt x="116062" y="76620"/>
                    <a:pt x="116062" y="59132"/>
                  </a:cubicBezTo>
                  <a:cubicBezTo>
                    <a:pt x="116062" y="41664"/>
                    <a:pt x="118720" y="24804"/>
                    <a:pt x="123644" y="8926"/>
                  </a:cubicBezTo>
                  <a:lnTo>
                    <a:pt x="123644" y="89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8473975" y="2114287"/>
              <a:ext cx="75112" cy="77338"/>
            </a:xfrm>
            <a:custGeom>
              <a:avLst/>
              <a:gdLst/>
              <a:ahLst/>
              <a:cxnLst/>
              <a:rect l="l" t="t" r="r" b="b"/>
              <a:pathLst>
                <a:path w="121148" h="124739" extrusionOk="0">
                  <a:moveTo>
                    <a:pt x="8917" y="63313"/>
                  </a:moveTo>
                  <a:lnTo>
                    <a:pt x="8917" y="123625"/>
                  </a:lnTo>
                  <a:cubicBezTo>
                    <a:pt x="24795" y="118691"/>
                    <a:pt x="41664" y="116034"/>
                    <a:pt x="59152" y="116034"/>
                  </a:cubicBezTo>
                  <a:cubicBezTo>
                    <a:pt x="76639" y="116034"/>
                    <a:pt x="93499" y="118691"/>
                    <a:pt x="109386" y="123625"/>
                  </a:cubicBezTo>
                  <a:lnTo>
                    <a:pt x="109386" y="63313"/>
                  </a:lnTo>
                  <a:cubicBezTo>
                    <a:pt x="113120" y="61341"/>
                    <a:pt x="116064" y="57988"/>
                    <a:pt x="117454" y="53788"/>
                  </a:cubicBezTo>
                  <a:cubicBezTo>
                    <a:pt x="119730" y="46949"/>
                    <a:pt x="117378" y="39414"/>
                    <a:pt x="111606" y="35100"/>
                  </a:cubicBezTo>
                  <a:lnTo>
                    <a:pt x="69191" y="3343"/>
                  </a:lnTo>
                  <a:cubicBezTo>
                    <a:pt x="63238" y="-1114"/>
                    <a:pt x="55075" y="-1114"/>
                    <a:pt x="49122" y="3343"/>
                  </a:cubicBezTo>
                  <a:lnTo>
                    <a:pt x="6707" y="35100"/>
                  </a:lnTo>
                  <a:cubicBezTo>
                    <a:pt x="935" y="39424"/>
                    <a:pt x="-1418" y="46949"/>
                    <a:pt x="859" y="53788"/>
                  </a:cubicBezTo>
                  <a:cubicBezTo>
                    <a:pt x="2259" y="57979"/>
                    <a:pt x="5202" y="61341"/>
                    <a:pt x="8936" y="633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8473975" y="2395038"/>
              <a:ext cx="75118" cy="77610"/>
            </a:xfrm>
            <a:custGeom>
              <a:avLst/>
              <a:gdLst/>
              <a:ahLst/>
              <a:cxnLst/>
              <a:rect l="l" t="t" r="r" b="b"/>
              <a:pathLst>
                <a:path w="121158" h="123682" extrusionOk="0">
                  <a:moveTo>
                    <a:pt x="109396" y="60370"/>
                  </a:moveTo>
                  <a:lnTo>
                    <a:pt x="109396" y="0"/>
                  </a:lnTo>
                  <a:cubicBezTo>
                    <a:pt x="93517" y="4934"/>
                    <a:pt x="76649" y="7592"/>
                    <a:pt x="59161" y="7592"/>
                  </a:cubicBezTo>
                  <a:cubicBezTo>
                    <a:pt x="41673" y="7592"/>
                    <a:pt x="24814" y="4934"/>
                    <a:pt x="8926" y="0"/>
                  </a:cubicBezTo>
                  <a:lnTo>
                    <a:pt x="8926" y="60370"/>
                  </a:lnTo>
                  <a:cubicBezTo>
                    <a:pt x="5192" y="62341"/>
                    <a:pt x="2249" y="65694"/>
                    <a:pt x="859" y="69895"/>
                  </a:cubicBezTo>
                  <a:cubicBezTo>
                    <a:pt x="-1418" y="76733"/>
                    <a:pt x="935" y="84268"/>
                    <a:pt x="6707" y="88583"/>
                  </a:cubicBezTo>
                  <a:lnTo>
                    <a:pt x="49121" y="120339"/>
                  </a:lnTo>
                  <a:cubicBezTo>
                    <a:pt x="52093" y="122568"/>
                    <a:pt x="55627" y="123682"/>
                    <a:pt x="59161" y="123682"/>
                  </a:cubicBezTo>
                  <a:cubicBezTo>
                    <a:pt x="62695" y="123682"/>
                    <a:pt x="66219" y="122568"/>
                    <a:pt x="69200" y="120339"/>
                  </a:cubicBezTo>
                  <a:lnTo>
                    <a:pt x="111615" y="88583"/>
                  </a:lnTo>
                  <a:cubicBezTo>
                    <a:pt x="117388" y="84258"/>
                    <a:pt x="119740" y="76733"/>
                    <a:pt x="117464" y="69895"/>
                  </a:cubicBezTo>
                  <a:cubicBezTo>
                    <a:pt x="116063" y="65704"/>
                    <a:pt x="113120" y="62341"/>
                    <a:pt x="109386" y="603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8614210" y="2256242"/>
              <a:ext cx="78298" cy="74198"/>
            </a:xfrm>
            <a:custGeom>
              <a:avLst/>
              <a:gdLst/>
              <a:ahLst/>
              <a:cxnLst/>
              <a:rect l="l" t="t" r="r" b="b"/>
              <a:pathLst>
                <a:path w="124777" h="121139" extrusionOk="0">
                  <a:moveTo>
                    <a:pt x="120320" y="49122"/>
                  </a:moveTo>
                  <a:lnTo>
                    <a:pt x="88563" y="6707"/>
                  </a:lnTo>
                  <a:cubicBezTo>
                    <a:pt x="84239" y="935"/>
                    <a:pt x="76715" y="-1418"/>
                    <a:pt x="69875" y="859"/>
                  </a:cubicBezTo>
                  <a:cubicBezTo>
                    <a:pt x="65684" y="2259"/>
                    <a:pt x="62322" y="5202"/>
                    <a:pt x="60350" y="8936"/>
                  </a:cubicBezTo>
                  <a:lnTo>
                    <a:pt x="19" y="8936"/>
                  </a:lnTo>
                  <a:cubicBezTo>
                    <a:pt x="4943" y="24804"/>
                    <a:pt x="7601" y="41664"/>
                    <a:pt x="7601" y="59142"/>
                  </a:cubicBezTo>
                  <a:cubicBezTo>
                    <a:pt x="7601" y="76620"/>
                    <a:pt x="4943" y="93508"/>
                    <a:pt x="0" y="109396"/>
                  </a:cubicBezTo>
                  <a:lnTo>
                    <a:pt x="60350" y="109396"/>
                  </a:lnTo>
                  <a:cubicBezTo>
                    <a:pt x="62322" y="113130"/>
                    <a:pt x="65675" y="116073"/>
                    <a:pt x="69875" y="117473"/>
                  </a:cubicBezTo>
                  <a:cubicBezTo>
                    <a:pt x="76648" y="119721"/>
                    <a:pt x="84306" y="117321"/>
                    <a:pt x="88563" y="111625"/>
                  </a:cubicBezTo>
                  <a:cubicBezTo>
                    <a:pt x="88563" y="111625"/>
                    <a:pt x="120320" y="69210"/>
                    <a:pt x="120320" y="69210"/>
                  </a:cubicBezTo>
                  <a:cubicBezTo>
                    <a:pt x="124777" y="63266"/>
                    <a:pt x="124777" y="55094"/>
                    <a:pt x="120320" y="49141"/>
                  </a:cubicBezTo>
                  <a:lnTo>
                    <a:pt x="120320" y="491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8425178" y="2207946"/>
              <a:ext cx="172266" cy="170905"/>
            </a:xfrm>
            <a:custGeom>
              <a:avLst/>
              <a:gdLst/>
              <a:ahLst/>
              <a:cxnLst/>
              <a:rect l="l" t="t" r="r" b="b"/>
              <a:pathLst>
                <a:path w="272358" h="272358" extrusionOk="0">
                  <a:moveTo>
                    <a:pt x="136179" y="0"/>
                  </a:moveTo>
                  <a:cubicBezTo>
                    <a:pt x="61093" y="0"/>
                    <a:pt x="0" y="61093"/>
                    <a:pt x="0" y="136179"/>
                  </a:cubicBezTo>
                  <a:cubicBezTo>
                    <a:pt x="0" y="211265"/>
                    <a:pt x="61093" y="272358"/>
                    <a:pt x="136179" y="272358"/>
                  </a:cubicBezTo>
                  <a:cubicBezTo>
                    <a:pt x="211264" y="272358"/>
                    <a:pt x="272358" y="211265"/>
                    <a:pt x="272358" y="136179"/>
                  </a:cubicBezTo>
                  <a:cubicBezTo>
                    <a:pt x="272358" y="61093"/>
                    <a:pt x="211264" y="0"/>
                    <a:pt x="136179" y="0"/>
                  </a:cubicBezTo>
                  <a:lnTo>
                    <a:pt x="136179" y="0"/>
                  </a:lnTo>
                  <a:close/>
                  <a:moveTo>
                    <a:pt x="133350" y="204378"/>
                  </a:moveTo>
                  <a:cubicBezTo>
                    <a:pt x="124101" y="204378"/>
                    <a:pt x="116605" y="196882"/>
                    <a:pt x="116605" y="187633"/>
                  </a:cubicBezTo>
                  <a:cubicBezTo>
                    <a:pt x="116605" y="178384"/>
                    <a:pt x="124101" y="170888"/>
                    <a:pt x="133350" y="170888"/>
                  </a:cubicBezTo>
                  <a:cubicBezTo>
                    <a:pt x="142599" y="170888"/>
                    <a:pt x="150095" y="178384"/>
                    <a:pt x="150095" y="187633"/>
                  </a:cubicBezTo>
                  <a:cubicBezTo>
                    <a:pt x="150095" y="196882"/>
                    <a:pt x="142599" y="204378"/>
                    <a:pt x="133350" y="204378"/>
                  </a:cubicBezTo>
                  <a:lnTo>
                    <a:pt x="133350" y="204378"/>
                  </a:lnTo>
                  <a:close/>
                  <a:moveTo>
                    <a:pt x="163335" y="137798"/>
                  </a:moveTo>
                  <a:cubicBezTo>
                    <a:pt x="159477" y="141865"/>
                    <a:pt x="154848" y="145066"/>
                    <a:pt x="149781" y="147256"/>
                  </a:cubicBezTo>
                  <a:cubicBezTo>
                    <a:pt x="148257" y="154934"/>
                    <a:pt x="141484" y="160715"/>
                    <a:pt x="133360" y="160715"/>
                  </a:cubicBezTo>
                  <a:cubicBezTo>
                    <a:pt x="124111" y="160715"/>
                    <a:pt x="116614" y="153219"/>
                    <a:pt x="116614" y="143970"/>
                  </a:cubicBezTo>
                  <a:lnTo>
                    <a:pt x="116614" y="133931"/>
                  </a:lnTo>
                  <a:cubicBezTo>
                    <a:pt x="116614" y="124682"/>
                    <a:pt x="124111" y="117186"/>
                    <a:pt x="133360" y="117186"/>
                  </a:cubicBezTo>
                  <a:cubicBezTo>
                    <a:pt x="136293" y="117186"/>
                    <a:pt x="138189" y="115653"/>
                    <a:pt x="139055" y="114738"/>
                  </a:cubicBezTo>
                  <a:cubicBezTo>
                    <a:pt x="139922" y="113824"/>
                    <a:pt x="141361" y="111852"/>
                    <a:pt x="141199" y="108899"/>
                  </a:cubicBezTo>
                  <a:cubicBezTo>
                    <a:pt x="140989" y="104889"/>
                    <a:pt x="137551" y="101565"/>
                    <a:pt x="133522" y="101489"/>
                  </a:cubicBezTo>
                  <a:cubicBezTo>
                    <a:pt x="131121" y="101451"/>
                    <a:pt x="128835" y="102480"/>
                    <a:pt x="127292" y="104346"/>
                  </a:cubicBezTo>
                  <a:cubicBezTo>
                    <a:pt x="121396" y="111471"/>
                    <a:pt x="110843" y="112462"/>
                    <a:pt x="103718" y="106566"/>
                  </a:cubicBezTo>
                  <a:cubicBezTo>
                    <a:pt x="96593" y="100670"/>
                    <a:pt x="95602" y="90116"/>
                    <a:pt x="101498" y="82991"/>
                  </a:cubicBezTo>
                  <a:cubicBezTo>
                    <a:pt x="109594" y="73219"/>
                    <a:pt x="121501" y="67780"/>
                    <a:pt x="134198" y="68008"/>
                  </a:cubicBezTo>
                  <a:cubicBezTo>
                    <a:pt x="155753" y="68447"/>
                    <a:pt x="173517" y="85639"/>
                    <a:pt x="174641" y="107166"/>
                  </a:cubicBezTo>
                  <a:cubicBezTo>
                    <a:pt x="175241" y="118615"/>
                    <a:pt x="171222" y="129492"/>
                    <a:pt x="163335" y="137798"/>
                  </a:cubicBezTo>
                  <a:lnTo>
                    <a:pt x="163335" y="137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7298605" y="1617394"/>
              <a:ext cx="65656" cy="141474"/>
            </a:xfrm>
            <a:custGeom>
              <a:avLst/>
              <a:gdLst/>
              <a:ahLst/>
              <a:cxnLst/>
              <a:rect l="l" t="t" r="r" b="b"/>
              <a:pathLst>
                <a:path w="103804" h="225457" extrusionOk="0">
                  <a:moveTo>
                    <a:pt x="0" y="0"/>
                  </a:moveTo>
                  <a:lnTo>
                    <a:pt x="103804" y="0"/>
                  </a:lnTo>
                  <a:lnTo>
                    <a:pt x="103804" y="225457"/>
                  </a:lnTo>
                  <a:lnTo>
                    <a:pt x="0" y="225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840" name="Google Shape;840;p30"/>
            <p:cNvSpPr/>
            <p:nvPr/>
          </p:nvSpPr>
          <p:spPr>
            <a:xfrm>
              <a:off x="7298605" y="1779661"/>
              <a:ext cx="65656" cy="43952"/>
            </a:xfrm>
            <a:custGeom>
              <a:avLst/>
              <a:gdLst/>
              <a:ahLst/>
              <a:cxnLst/>
              <a:rect l="l" t="t" r="r" b="b"/>
              <a:pathLst>
                <a:path w="103804" h="70323" extrusionOk="0">
                  <a:moveTo>
                    <a:pt x="0" y="18974"/>
                  </a:moveTo>
                  <a:cubicBezTo>
                    <a:pt x="0" y="23460"/>
                    <a:pt x="1800" y="27756"/>
                    <a:pt x="5001" y="30909"/>
                  </a:cubicBezTo>
                  <a:lnTo>
                    <a:pt x="40157" y="65513"/>
                  </a:lnTo>
                  <a:cubicBezTo>
                    <a:pt x="43415" y="68723"/>
                    <a:pt x="47663" y="70323"/>
                    <a:pt x="51902" y="70323"/>
                  </a:cubicBezTo>
                  <a:cubicBezTo>
                    <a:pt x="56141" y="70323"/>
                    <a:pt x="60389" y="68723"/>
                    <a:pt x="63646" y="65513"/>
                  </a:cubicBezTo>
                  <a:lnTo>
                    <a:pt x="98803" y="30909"/>
                  </a:lnTo>
                  <a:cubicBezTo>
                    <a:pt x="102004" y="27765"/>
                    <a:pt x="103804" y="23460"/>
                    <a:pt x="103804" y="18974"/>
                  </a:cubicBezTo>
                  <a:lnTo>
                    <a:pt x="103804" y="0"/>
                  </a:lnTo>
                  <a:lnTo>
                    <a:pt x="0" y="0"/>
                  </a:lnTo>
                  <a:lnTo>
                    <a:pt x="0" y="189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7298605" y="1559394"/>
              <a:ext cx="65656" cy="36975"/>
            </a:xfrm>
            <a:custGeom>
              <a:avLst/>
              <a:gdLst/>
              <a:ahLst/>
              <a:cxnLst/>
              <a:rect l="l" t="t" r="r" b="b"/>
              <a:pathLst>
                <a:path w="103804" h="59160" extrusionOk="0">
                  <a:moveTo>
                    <a:pt x="51902" y="0"/>
                  </a:moveTo>
                  <a:cubicBezTo>
                    <a:pt x="23279" y="0"/>
                    <a:pt x="0" y="23279"/>
                    <a:pt x="0" y="51902"/>
                  </a:cubicBezTo>
                  <a:lnTo>
                    <a:pt x="0" y="59160"/>
                  </a:lnTo>
                  <a:lnTo>
                    <a:pt x="103804" y="59160"/>
                  </a:lnTo>
                  <a:lnTo>
                    <a:pt x="103804" y="51902"/>
                  </a:lnTo>
                  <a:cubicBezTo>
                    <a:pt x="103804" y="23279"/>
                    <a:pt x="80525" y="0"/>
                    <a:pt x="5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7234986" y="1619426"/>
              <a:ext cx="42359" cy="39950"/>
            </a:xfrm>
            <a:custGeom>
              <a:avLst/>
              <a:gdLst/>
              <a:ahLst/>
              <a:cxnLst/>
              <a:rect l="l" t="t" r="r" b="b"/>
              <a:pathLst>
                <a:path w="66970" h="63665" extrusionOk="0">
                  <a:moveTo>
                    <a:pt x="0" y="0"/>
                  </a:moveTo>
                  <a:lnTo>
                    <a:pt x="66970" y="0"/>
                  </a:lnTo>
                  <a:lnTo>
                    <a:pt x="66970" y="63665"/>
                  </a:lnTo>
                  <a:lnTo>
                    <a:pt x="0" y="63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843" name="Google Shape;843;p30"/>
            <p:cNvSpPr/>
            <p:nvPr/>
          </p:nvSpPr>
          <p:spPr>
            <a:xfrm>
              <a:off x="7066020" y="1533440"/>
              <a:ext cx="147547" cy="316569"/>
            </a:xfrm>
            <a:custGeom>
              <a:avLst/>
              <a:gdLst/>
              <a:ahLst/>
              <a:cxnLst/>
              <a:rect l="l" t="t" r="r" b="b"/>
              <a:pathLst>
                <a:path w="233276" h="504492" extrusionOk="0">
                  <a:moveTo>
                    <a:pt x="216532" y="0"/>
                  </a:moveTo>
                  <a:lnTo>
                    <a:pt x="0" y="0"/>
                  </a:lnTo>
                  <a:lnTo>
                    <a:pt x="0" y="504492"/>
                  </a:lnTo>
                  <a:lnTo>
                    <a:pt x="216532" y="504492"/>
                  </a:lnTo>
                  <a:cubicBezTo>
                    <a:pt x="225780" y="504492"/>
                    <a:pt x="233276" y="496995"/>
                    <a:pt x="233276" y="487747"/>
                  </a:cubicBezTo>
                  <a:lnTo>
                    <a:pt x="233276" y="16745"/>
                  </a:lnTo>
                  <a:cubicBezTo>
                    <a:pt x="233276" y="7496"/>
                    <a:pt x="225780" y="0"/>
                    <a:pt x="216532" y="0"/>
                  </a:cubicBezTo>
                  <a:close/>
                  <a:moveTo>
                    <a:pt x="199787" y="252241"/>
                  </a:moveTo>
                  <a:cubicBezTo>
                    <a:pt x="199787" y="261490"/>
                    <a:pt x="192291" y="268986"/>
                    <a:pt x="183042" y="268986"/>
                  </a:cubicBezTo>
                  <a:lnTo>
                    <a:pt x="50225" y="268986"/>
                  </a:lnTo>
                  <a:cubicBezTo>
                    <a:pt x="40976" y="268986"/>
                    <a:pt x="33480" y="261490"/>
                    <a:pt x="33480" y="252241"/>
                  </a:cubicBezTo>
                  <a:lnTo>
                    <a:pt x="33480" y="145094"/>
                  </a:lnTo>
                  <a:cubicBezTo>
                    <a:pt x="33480" y="135846"/>
                    <a:pt x="40976" y="128349"/>
                    <a:pt x="50225" y="128349"/>
                  </a:cubicBezTo>
                  <a:lnTo>
                    <a:pt x="183042" y="128349"/>
                  </a:lnTo>
                  <a:cubicBezTo>
                    <a:pt x="192291" y="128349"/>
                    <a:pt x="199787" y="135846"/>
                    <a:pt x="199787" y="145094"/>
                  </a:cubicBezTo>
                  <a:lnTo>
                    <a:pt x="199787" y="252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7108433" y="1634998"/>
              <a:ext cx="62830" cy="46225"/>
            </a:xfrm>
            <a:custGeom>
              <a:avLst/>
              <a:gdLst/>
              <a:ahLst/>
              <a:cxnLst/>
              <a:rect l="l" t="t" r="r" b="b"/>
              <a:pathLst>
                <a:path w="99336" h="73666" extrusionOk="0">
                  <a:moveTo>
                    <a:pt x="0" y="0"/>
                  </a:moveTo>
                  <a:lnTo>
                    <a:pt x="99336" y="0"/>
                  </a:lnTo>
                  <a:lnTo>
                    <a:pt x="99336" y="73666"/>
                  </a:lnTo>
                  <a:lnTo>
                    <a:pt x="0" y="73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845" name="Google Shape;845;p30"/>
            <p:cNvSpPr/>
            <p:nvPr/>
          </p:nvSpPr>
          <p:spPr>
            <a:xfrm>
              <a:off x="7234986" y="1680360"/>
              <a:ext cx="42359" cy="43410"/>
            </a:xfrm>
            <a:custGeom>
              <a:avLst/>
              <a:gdLst/>
              <a:ahLst/>
              <a:cxnLst/>
              <a:rect l="l" t="t" r="r" b="b"/>
              <a:pathLst>
                <a:path w="66970" h="69180" extrusionOk="0">
                  <a:moveTo>
                    <a:pt x="0" y="69180"/>
                  </a:moveTo>
                  <a:lnTo>
                    <a:pt x="50225" y="69180"/>
                  </a:lnTo>
                  <a:cubicBezTo>
                    <a:pt x="59474" y="69180"/>
                    <a:pt x="66970" y="61684"/>
                    <a:pt x="66970" y="52435"/>
                  </a:cubicBezTo>
                  <a:lnTo>
                    <a:pt x="66970" y="0"/>
                  </a:lnTo>
                  <a:lnTo>
                    <a:pt x="0" y="0"/>
                  </a:lnTo>
                  <a:lnTo>
                    <a:pt x="0" y="69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7234986" y="1555106"/>
              <a:ext cx="42359" cy="43410"/>
            </a:xfrm>
            <a:custGeom>
              <a:avLst/>
              <a:gdLst/>
              <a:ahLst/>
              <a:cxnLst/>
              <a:rect l="l" t="t" r="r" b="b"/>
              <a:pathLst>
                <a:path w="66970" h="69180" extrusionOk="0">
                  <a:moveTo>
                    <a:pt x="50225" y="0"/>
                  </a:moveTo>
                  <a:lnTo>
                    <a:pt x="0" y="0"/>
                  </a:lnTo>
                  <a:lnTo>
                    <a:pt x="0" y="69180"/>
                  </a:lnTo>
                  <a:lnTo>
                    <a:pt x="66970" y="69180"/>
                  </a:lnTo>
                  <a:lnTo>
                    <a:pt x="66970" y="16745"/>
                  </a:lnTo>
                  <a:cubicBezTo>
                    <a:pt x="66970" y="7496"/>
                    <a:pt x="59474" y="0"/>
                    <a:pt x="50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7002401" y="1533440"/>
              <a:ext cx="42359" cy="316569"/>
            </a:xfrm>
            <a:custGeom>
              <a:avLst/>
              <a:gdLst/>
              <a:ahLst/>
              <a:cxnLst/>
              <a:rect l="l" t="t" r="r" b="b"/>
              <a:pathLst>
                <a:path w="66970" h="504492" extrusionOk="0">
                  <a:moveTo>
                    <a:pt x="0" y="46873"/>
                  </a:moveTo>
                  <a:lnTo>
                    <a:pt x="0" y="457610"/>
                  </a:lnTo>
                  <a:cubicBezTo>
                    <a:pt x="0" y="483460"/>
                    <a:pt x="21031" y="504492"/>
                    <a:pt x="46882" y="504492"/>
                  </a:cubicBezTo>
                  <a:lnTo>
                    <a:pt x="66970" y="504492"/>
                  </a:lnTo>
                  <a:lnTo>
                    <a:pt x="66970" y="0"/>
                  </a:lnTo>
                  <a:lnTo>
                    <a:pt x="46882" y="0"/>
                  </a:lnTo>
                  <a:cubicBezTo>
                    <a:pt x="21031" y="0"/>
                    <a:pt x="0" y="21031"/>
                    <a:pt x="0" y="468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30"/>
          <p:cNvSpPr/>
          <p:nvPr/>
        </p:nvSpPr>
        <p:spPr>
          <a:xfrm>
            <a:off x="6524875" y="1651300"/>
            <a:ext cx="813000" cy="7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49" name="Google Shape;849;p30"/>
          <p:cNvSpPr/>
          <p:nvPr/>
        </p:nvSpPr>
        <p:spPr>
          <a:xfrm>
            <a:off x="6108075" y="643225"/>
            <a:ext cx="813000" cy="78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7844825" y="2268850"/>
            <a:ext cx="813000" cy="78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851" name="Google Shape;8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050" y="1721313"/>
            <a:ext cx="592650" cy="6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9675" y="2290650"/>
            <a:ext cx="743301" cy="7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7538" y="817000"/>
            <a:ext cx="461325" cy="4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65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Fix the output file to see the results 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407" name="Google Shape;1407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408" name="Google Shape;1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775" y="843100"/>
            <a:ext cx="57696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65"/>
          <p:cNvSpPr txBox="1"/>
          <p:nvPr/>
        </p:nvSpPr>
        <p:spPr>
          <a:xfrm>
            <a:off x="1513000" y="1804950"/>
            <a:ext cx="5769600" cy="1411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Hadoop outputs </a:t>
            </a:r>
            <a:r>
              <a:rPr lang="en" sz="900">
                <a:latin typeface="Varela Round"/>
                <a:ea typeface="Varela Round"/>
                <a:cs typeface="Varela Round"/>
                <a:sym typeface="Varela Round"/>
              </a:rPr>
              <a:t>images data in an</a:t>
            </a: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 incompatible format</a:t>
            </a:r>
            <a:r>
              <a:rPr lang="en" sz="900">
                <a:latin typeface="Varela Round"/>
                <a:ea typeface="Varela Round"/>
                <a:cs typeface="Varela Round"/>
                <a:sym typeface="Varela Round"/>
              </a:rPr>
              <a:t> (e.g., hex or with extra metadata). This process ensures we get a clean binary JPEG file. </a:t>
            </a:r>
            <a:endParaRPr sz="9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arela Round"/>
                <a:ea typeface="Varela Round"/>
                <a:cs typeface="Varela Round"/>
                <a:sym typeface="Varela Round"/>
              </a:rPr>
              <a:t>To visualise the file , we need to go through the following steps: </a:t>
            </a:r>
            <a:endParaRPr sz="900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-open image using sudo nano</a:t>
            </a:r>
            <a:endParaRPr sz="9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-remove the first line which can look something like </a:t>
            </a:r>
            <a:endParaRPr sz="9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-use this after to reproduce </a:t>
            </a:r>
            <a:endParaRPr sz="900" b="1"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xxd -r -p part-m-00001 output.jpeg</a:t>
            </a:r>
            <a:endParaRPr sz="900" b="1" i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Varela Round"/>
                <a:ea typeface="Varela Round"/>
                <a:cs typeface="Varela Round"/>
                <a:sym typeface="Varela Round"/>
              </a:rPr>
              <a:t>And get something like this after :</a:t>
            </a:r>
            <a:endParaRPr sz="9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410" name="Google Shape;1410;p65"/>
          <p:cNvPicPr preferRelativeResize="0"/>
          <p:nvPr/>
        </p:nvPicPr>
        <p:blipFill rotWithShape="1">
          <a:blip r:embed="rId4">
            <a:alphaModFix/>
          </a:blip>
          <a:srcRect t="7746" b="7500"/>
          <a:stretch/>
        </p:blipFill>
        <p:spPr>
          <a:xfrm>
            <a:off x="1530775" y="3302300"/>
            <a:ext cx="5769600" cy="18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6950" y="4364900"/>
            <a:ext cx="437050" cy="4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83707" y="-33200"/>
            <a:ext cx="876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6"/>
          <p:cNvSpPr txBox="1">
            <a:spLocks noGrp="1"/>
          </p:cNvSpPr>
          <p:nvPr>
            <p:ph type="title" idx="2"/>
          </p:nvPr>
        </p:nvSpPr>
        <p:spPr>
          <a:xfrm>
            <a:off x="2077300" y="1889625"/>
            <a:ext cx="5310900" cy="13857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2  approach :</a:t>
            </a:r>
            <a:endParaRPr sz="3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Hadoop (Map-Reduce)</a:t>
            </a:r>
            <a:br>
              <a:rPr lang="en" sz="3400" dirty="0"/>
            </a:br>
            <a:r>
              <a:rPr lang="en" sz="3400" dirty="0"/>
              <a:t>Tuto Video</a:t>
            </a:r>
            <a:endParaRPr sz="3400" dirty="0"/>
          </a:p>
        </p:txBody>
      </p:sp>
      <p:sp>
        <p:nvSpPr>
          <p:cNvPr id="1300" name="Google Shape;1300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301" name="Google Shape;1301;p56"/>
          <p:cNvSpPr txBox="1"/>
          <p:nvPr/>
        </p:nvSpPr>
        <p:spPr>
          <a:xfrm>
            <a:off x="3552250" y="1452600"/>
            <a:ext cx="54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rPr>
              <a:t>ND</a:t>
            </a:r>
            <a:endParaRPr sz="1500" b="1">
              <a:solidFill>
                <a:schemeClr val="lt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2459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1901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66"/>
          <p:cNvSpPr txBox="1">
            <a:spLocks noGrp="1"/>
          </p:cNvSpPr>
          <p:nvPr>
            <p:ph type="title"/>
          </p:nvPr>
        </p:nvSpPr>
        <p:spPr>
          <a:xfrm>
            <a:off x="1479375" y="3135300"/>
            <a:ext cx="714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18" name="Google Shape;1418;p66"/>
          <p:cNvSpPr txBox="1">
            <a:spLocks noGrp="1"/>
          </p:cNvSpPr>
          <p:nvPr>
            <p:ph type="title" idx="2"/>
          </p:nvPr>
        </p:nvSpPr>
        <p:spPr>
          <a:xfrm>
            <a:off x="1479372" y="2029100"/>
            <a:ext cx="1235700" cy="11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419" name="Google Shape;14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725" y="686825"/>
            <a:ext cx="699699" cy="699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0" name="Google Shape;1420;p66"/>
          <p:cNvGrpSpPr/>
          <p:nvPr/>
        </p:nvGrpSpPr>
        <p:grpSpPr>
          <a:xfrm>
            <a:off x="6414769" y="-916825"/>
            <a:ext cx="3577500" cy="3906989"/>
            <a:chOff x="6695425" y="-1281900"/>
            <a:chExt cx="3577500" cy="3906989"/>
          </a:xfrm>
        </p:grpSpPr>
        <p:sp>
          <p:nvSpPr>
            <p:cNvPr id="1421" name="Google Shape;1421;p66"/>
            <p:cNvSpPr/>
            <p:nvPr/>
          </p:nvSpPr>
          <p:spPr>
            <a:xfrm>
              <a:off x="6695425" y="-1281900"/>
              <a:ext cx="3577500" cy="3577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22" name="Google Shape;1422;p66"/>
            <p:cNvSpPr/>
            <p:nvPr/>
          </p:nvSpPr>
          <p:spPr>
            <a:xfrm>
              <a:off x="6774700" y="-1202625"/>
              <a:ext cx="3418800" cy="341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23" name="Google Shape;1423;p66"/>
            <p:cNvSpPr/>
            <p:nvPr/>
          </p:nvSpPr>
          <p:spPr>
            <a:xfrm rot="-5400000">
              <a:off x="6860200" y="-1117150"/>
              <a:ext cx="3248100" cy="3248100"/>
            </a:xfrm>
            <a:prstGeom prst="arc">
              <a:avLst>
                <a:gd name="adj1" fmla="val 14463266"/>
                <a:gd name="adj2" fmla="val 167350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24" name="Google Shape;1424;p66"/>
            <p:cNvSpPr/>
            <p:nvPr/>
          </p:nvSpPr>
          <p:spPr>
            <a:xfrm rot="10800000">
              <a:off x="6860200" y="-1117150"/>
              <a:ext cx="3248100" cy="3248100"/>
            </a:xfrm>
            <a:prstGeom prst="arc">
              <a:avLst>
                <a:gd name="adj1" fmla="val 17077317"/>
                <a:gd name="adj2" fmla="val 185401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25" name="Google Shape;1425;p66"/>
            <p:cNvSpPr/>
            <p:nvPr/>
          </p:nvSpPr>
          <p:spPr>
            <a:xfrm>
              <a:off x="6860575" y="1368764"/>
              <a:ext cx="645600" cy="6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26" name="Google Shape;1426;p66"/>
            <p:cNvSpPr/>
            <p:nvPr/>
          </p:nvSpPr>
          <p:spPr>
            <a:xfrm>
              <a:off x="8188800" y="1979489"/>
              <a:ext cx="645600" cy="64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427" name="Google Shape;1427;p66"/>
            <p:cNvSpPr/>
            <p:nvPr/>
          </p:nvSpPr>
          <p:spPr>
            <a:xfrm>
              <a:off x="8330548" y="2256242"/>
              <a:ext cx="78298" cy="73898"/>
            </a:xfrm>
            <a:custGeom>
              <a:avLst/>
              <a:gdLst/>
              <a:ahLst/>
              <a:cxnLst/>
              <a:rect l="l" t="t" r="r" b="b"/>
              <a:pathLst>
                <a:path w="124777" h="122653" extrusionOk="0">
                  <a:moveTo>
                    <a:pt x="123644" y="8936"/>
                  </a:moveTo>
                  <a:lnTo>
                    <a:pt x="63312" y="8936"/>
                  </a:lnTo>
                  <a:cubicBezTo>
                    <a:pt x="61341" y="5202"/>
                    <a:pt x="57988" y="2259"/>
                    <a:pt x="53787" y="859"/>
                  </a:cubicBezTo>
                  <a:cubicBezTo>
                    <a:pt x="46949" y="-1418"/>
                    <a:pt x="39414" y="935"/>
                    <a:pt x="35100" y="6707"/>
                  </a:cubicBezTo>
                  <a:lnTo>
                    <a:pt x="3343" y="49122"/>
                  </a:lnTo>
                  <a:cubicBezTo>
                    <a:pt x="-1114" y="55075"/>
                    <a:pt x="-1114" y="63247"/>
                    <a:pt x="3343" y="69191"/>
                  </a:cubicBezTo>
                  <a:cubicBezTo>
                    <a:pt x="3343" y="69191"/>
                    <a:pt x="35080" y="111587"/>
                    <a:pt x="35100" y="111606"/>
                  </a:cubicBezTo>
                  <a:cubicBezTo>
                    <a:pt x="42310" y="121235"/>
                    <a:pt x="57702" y="120016"/>
                    <a:pt x="63312" y="109386"/>
                  </a:cubicBezTo>
                  <a:lnTo>
                    <a:pt x="123663" y="109386"/>
                  </a:lnTo>
                  <a:cubicBezTo>
                    <a:pt x="118729" y="93499"/>
                    <a:pt x="116062" y="76620"/>
                    <a:pt x="116062" y="59132"/>
                  </a:cubicBezTo>
                  <a:cubicBezTo>
                    <a:pt x="116062" y="41664"/>
                    <a:pt x="118720" y="24804"/>
                    <a:pt x="123644" y="8926"/>
                  </a:cubicBezTo>
                  <a:lnTo>
                    <a:pt x="123644" y="89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6"/>
            <p:cNvSpPr/>
            <p:nvPr/>
          </p:nvSpPr>
          <p:spPr>
            <a:xfrm>
              <a:off x="8473975" y="2114287"/>
              <a:ext cx="75112" cy="77338"/>
            </a:xfrm>
            <a:custGeom>
              <a:avLst/>
              <a:gdLst/>
              <a:ahLst/>
              <a:cxnLst/>
              <a:rect l="l" t="t" r="r" b="b"/>
              <a:pathLst>
                <a:path w="121148" h="124739" extrusionOk="0">
                  <a:moveTo>
                    <a:pt x="8917" y="63313"/>
                  </a:moveTo>
                  <a:lnTo>
                    <a:pt x="8917" y="123625"/>
                  </a:lnTo>
                  <a:cubicBezTo>
                    <a:pt x="24795" y="118691"/>
                    <a:pt x="41664" y="116034"/>
                    <a:pt x="59152" y="116034"/>
                  </a:cubicBezTo>
                  <a:cubicBezTo>
                    <a:pt x="76639" y="116034"/>
                    <a:pt x="93499" y="118691"/>
                    <a:pt x="109386" y="123625"/>
                  </a:cubicBezTo>
                  <a:lnTo>
                    <a:pt x="109386" y="63313"/>
                  </a:lnTo>
                  <a:cubicBezTo>
                    <a:pt x="113120" y="61341"/>
                    <a:pt x="116064" y="57988"/>
                    <a:pt x="117454" y="53788"/>
                  </a:cubicBezTo>
                  <a:cubicBezTo>
                    <a:pt x="119730" y="46949"/>
                    <a:pt x="117378" y="39414"/>
                    <a:pt x="111606" y="35100"/>
                  </a:cubicBezTo>
                  <a:lnTo>
                    <a:pt x="69191" y="3343"/>
                  </a:lnTo>
                  <a:cubicBezTo>
                    <a:pt x="63238" y="-1114"/>
                    <a:pt x="55075" y="-1114"/>
                    <a:pt x="49122" y="3343"/>
                  </a:cubicBezTo>
                  <a:lnTo>
                    <a:pt x="6707" y="35100"/>
                  </a:lnTo>
                  <a:cubicBezTo>
                    <a:pt x="935" y="39424"/>
                    <a:pt x="-1418" y="46949"/>
                    <a:pt x="859" y="53788"/>
                  </a:cubicBezTo>
                  <a:cubicBezTo>
                    <a:pt x="2259" y="57979"/>
                    <a:pt x="5202" y="61341"/>
                    <a:pt x="8936" y="633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6"/>
            <p:cNvSpPr/>
            <p:nvPr/>
          </p:nvSpPr>
          <p:spPr>
            <a:xfrm>
              <a:off x="8473975" y="2395038"/>
              <a:ext cx="75118" cy="77610"/>
            </a:xfrm>
            <a:custGeom>
              <a:avLst/>
              <a:gdLst/>
              <a:ahLst/>
              <a:cxnLst/>
              <a:rect l="l" t="t" r="r" b="b"/>
              <a:pathLst>
                <a:path w="121158" h="123682" extrusionOk="0">
                  <a:moveTo>
                    <a:pt x="109396" y="60370"/>
                  </a:moveTo>
                  <a:lnTo>
                    <a:pt x="109396" y="0"/>
                  </a:lnTo>
                  <a:cubicBezTo>
                    <a:pt x="93517" y="4934"/>
                    <a:pt x="76649" y="7592"/>
                    <a:pt x="59161" y="7592"/>
                  </a:cubicBezTo>
                  <a:cubicBezTo>
                    <a:pt x="41673" y="7592"/>
                    <a:pt x="24814" y="4934"/>
                    <a:pt x="8926" y="0"/>
                  </a:cubicBezTo>
                  <a:lnTo>
                    <a:pt x="8926" y="60370"/>
                  </a:lnTo>
                  <a:cubicBezTo>
                    <a:pt x="5192" y="62341"/>
                    <a:pt x="2249" y="65694"/>
                    <a:pt x="859" y="69895"/>
                  </a:cubicBezTo>
                  <a:cubicBezTo>
                    <a:pt x="-1418" y="76733"/>
                    <a:pt x="935" y="84268"/>
                    <a:pt x="6707" y="88583"/>
                  </a:cubicBezTo>
                  <a:lnTo>
                    <a:pt x="49121" y="120339"/>
                  </a:lnTo>
                  <a:cubicBezTo>
                    <a:pt x="52093" y="122568"/>
                    <a:pt x="55627" y="123682"/>
                    <a:pt x="59161" y="123682"/>
                  </a:cubicBezTo>
                  <a:cubicBezTo>
                    <a:pt x="62695" y="123682"/>
                    <a:pt x="66219" y="122568"/>
                    <a:pt x="69200" y="120339"/>
                  </a:cubicBezTo>
                  <a:lnTo>
                    <a:pt x="111615" y="88583"/>
                  </a:lnTo>
                  <a:cubicBezTo>
                    <a:pt x="117388" y="84258"/>
                    <a:pt x="119740" y="76733"/>
                    <a:pt x="117464" y="69895"/>
                  </a:cubicBezTo>
                  <a:cubicBezTo>
                    <a:pt x="116063" y="65704"/>
                    <a:pt x="113120" y="62341"/>
                    <a:pt x="109386" y="603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6"/>
            <p:cNvSpPr/>
            <p:nvPr/>
          </p:nvSpPr>
          <p:spPr>
            <a:xfrm>
              <a:off x="8614210" y="2256242"/>
              <a:ext cx="78298" cy="74198"/>
            </a:xfrm>
            <a:custGeom>
              <a:avLst/>
              <a:gdLst/>
              <a:ahLst/>
              <a:cxnLst/>
              <a:rect l="l" t="t" r="r" b="b"/>
              <a:pathLst>
                <a:path w="124777" h="121139" extrusionOk="0">
                  <a:moveTo>
                    <a:pt x="120320" y="49122"/>
                  </a:moveTo>
                  <a:lnTo>
                    <a:pt x="88563" y="6707"/>
                  </a:lnTo>
                  <a:cubicBezTo>
                    <a:pt x="84239" y="935"/>
                    <a:pt x="76715" y="-1418"/>
                    <a:pt x="69875" y="859"/>
                  </a:cubicBezTo>
                  <a:cubicBezTo>
                    <a:pt x="65684" y="2259"/>
                    <a:pt x="62322" y="5202"/>
                    <a:pt x="60350" y="8936"/>
                  </a:cubicBezTo>
                  <a:lnTo>
                    <a:pt x="19" y="8936"/>
                  </a:lnTo>
                  <a:cubicBezTo>
                    <a:pt x="4943" y="24804"/>
                    <a:pt x="7601" y="41664"/>
                    <a:pt x="7601" y="59142"/>
                  </a:cubicBezTo>
                  <a:cubicBezTo>
                    <a:pt x="7601" y="76620"/>
                    <a:pt x="4943" y="93508"/>
                    <a:pt x="0" y="109396"/>
                  </a:cubicBezTo>
                  <a:lnTo>
                    <a:pt x="60350" y="109396"/>
                  </a:lnTo>
                  <a:cubicBezTo>
                    <a:pt x="62322" y="113130"/>
                    <a:pt x="65675" y="116073"/>
                    <a:pt x="69875" y="117473"/>
                  </a:cubicBezTo>
                  <a:cubicBezTo>
                    <a:pt x="76648" y="119721"/>
                    <a:pt x="84306" y="117321"/>
                    <a:pt x="88563" y="111625"/>
                  </a:cubicBezTo>
                  <a:cubicBezTo>
                    <a:pt x="88563" y="111625"/>
                    <a:pt x="120320" y="69210"/>
                    <a:pt x="120320" y="69210"/>
                  </a:cubicBezTo>
                  <a:cubicBezTo>
                    <a:pt x="124777" y="63266"/>
                    <a:pt x="124777" y="55094"/>
                    <a:pt x="120320" y="49141"/>
                  </a:cubicBezTo>
                  <a:lnTo>
                    <a:pt x="120320" y="491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6"/>
            <p:cNvSpPr/>
            <p:nvPr/>
          </p:nvSpPr>
          <p:spPr>
            <a:xfrm>
              <a:off x="8425178" y="2207946"/>
              <a:ext cx="172266" cy="170905"/>
            </a:xfrm>
            <a:custGeom>
              <a:avLst/>
              <a:gdLst/>
              <a:ahLst/>
              <a:cxnLst/>
              <a:rect l="l" t="t" r="r" b="b"/>
              <a:pathLst>
                <a:path w="272358" h="272358" extrusionOk="0">
                  <a:moveTo>
                    <a:pt x="136179" y="0"/>
                  </a:moveTo>
                  <a:cubicBezTo>
                    <a:pt x="61093" y="0"/>
                    <a:pt x="0" y="61093"/>
                    <a:pt x="0" y="136179"/>
                  </a:cubicBezTo>
                  <a:cubicBezTo>
                    <a:pt x="0" y="211265"/>
                    <a:pt x="61093" y="272358"/>
                    <a:pt x="136179" y="272358"/>
                  </a:cubicBezTo>
                  <a:cubicBezTo>
                    <a:pt x="211264" y="272358"/>
                    <a:pt x="272358" y="211265"/>
                    <a:pt x="272358" y="136179"/>
                  </a:cubicBezTo>
                  <a:cubicBezTo>
                    <a:pt x="272358" y="61093"/>
                    <a:pt x="211264" y="0"/>
                    <a:pt x="136179" y="0"/>
                  </a:cubicBezTo>
                  <a:lnTo>
                    <a:pt x="136179" y="0"/>
                  </a:lnTo>
                  <a:close/>
                  <a:moveTo>
                    <a:pt x="133350" y="204378"/>
                  </a:moveTo>
                  <a:cubicBezTo>
                    <a:pt x="124101" y="204378"/>
                    <a:pt x="116605" y="196882"/>
                    <a:pt x="116605" y="187633"/>
                  </a:cubicBezTo>
                  <a:cubicBezTo>
                    <a:pt x="116605" y="178384"/>
                    <a:pt x="124101" y="170888"/>
                    <a:pt x="133350" y="170888"/>
                  </a:cubicBezTo>
                  <a:cubicBezTo>
                    <a:pt x="142599" y="170888"/>
                    <a:pt x="150095" y="178384"/>
                    <a:pt x="150095" y="187633"/>
                  </a:cubicBezTo>
                  <a:cubicBezTo>
                    <a:pt x="150095" y="196882"/>
                    <a:pt x="142599" y="204378"/>
                    <a:pt x="133350" y="204378"/>
                  </a:cubicBezTo>
                  <a:lnTo>
                    <a:pt x="133350" y="204378"/>
                  </a:lnTo>
                  <a:close/>
                  <a:moveTo>
                    <a:pt x="163335" y="137798"/>
                  </a:moveTo>
                  <a:cubicBezTo>
                    <a:pt x="159477" y="141865"/>
                    <a:pt x="154848" y="145066"/>
                    <a:pt x="149781" y="147256"/>
                  </a:cubicBezTo>
                  <a:cubicBezTo>
                    <a:pt x="148257" y="154934"/>
                    <a:pt x="141484" y="160715"/>
                    <a:pt x="133360" y="160715"/>
                  </a:cubicBezTo>
                  <a:cubicBezTo>
                    <a:pt x="124111" y="160715"/>
                    <a:pt x="116614" y="153219"/>
                    <a:pt x="116614" y="143970"/>
                  </a:cubicBezTo>
                  <a:lnTo>
                    <a:pt x="116614" y="133931"/>
                  </a:lnTo>
                  <a:cubicBezTo>
                    <a:pt x="116614" y="124682"/>
                    <a:pt x="124111" y="117186"/>
                    <a:pt x="133360" y="117186"/>
                  </a:cubicBezTo>
                  <a:cubicBezTo>
                    <a:pt x="136293" y="117186"/>
                    <a:pt x="138189" y="115653"/>
                    <a:pt x="139055" y="114738"/>
                  </a:cubicBezTo>
                  <a:cubicBezTo>
                    <a:pt x="139922" y="113824"/>
                    <a:pt x="141361" y="111852"/>
                    <a:pt x="141199" y="108899"/>
                  </a:cubicBezTo>
                  <a:cubicBezTo>
                    <a:pt x="140989" y="104889"/>
                    <a:pt x="137551" y="101565"/>
                    <a:pt x="133522" y="101489"/>
                  </a:cubicBezTo>
                  <a:cubicBezTo>
                    <a:pt x="131121" y="101451"/>
                    <a:pt x="128835" y="102480"/>
                    <a:pt x="127292" y="104346"/>
                  </a:cubicBezTo>
                  <a:cubicBezTo>
                    <a:pt x="121396" y="111471"/>
                    <a:pt x="110843" y="112462"/>
                    <a:pt x="103718" y="106566"/>
                  </a:cubicBezTo>
                  <a:cubicBezTo>
                    <a:pt x="96593" y="100670"/>
                    <a:pt x="95602" y="90116"/>
                    <a:pt x="101498" y="82991"/>
                  </a:cubicBezTo>
                  <a:cubicBezTo>
                    <a:pt x="109594" y="73219"/>
                    <a:pt x="121501" y="67780"/>
                    <a:pt x="134198" y="68008"/>
                  </a:cubicBezTo>
                  <a:cubicBezTo>
                    <a:pt x="155753" y="68447"/>
                    <a:pt x="173517" y="85639"/>
                    <a:pt x="174641" y="107166"/>
                  </a:cubicBezTo>
                  <a:cubicBezTo>
                    <a:pt x="175241" y="118615"/>
                    <a:pt x="171222" y="129492"/>
                    <a:pt x="163335" y="137798"/>
                  </a:cubicBezTo>
                  <a:lnTo>
                    <a:pt x="163335" y="137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6"/>
            <p:cNvSpPr/>
            <p:nvPr/>
          </p:nvSpPr>
          <p:spPr>
            <a:xfrm>
              <a:off x="7298605" y="1617394"/>
              <a:ext cx="65656" cy="141474"/>
            </a:xfrm>
            <a:custGeom>
              <a:avLst/>
              <a:gdLst/>
              <a:ahLst/>
              <a:cxnLst/>
              <a:rect l="l" t="t" r="r" b="b"/>
              <a:pathLst>
                <a:path w="103804" h="225457" extrusionOk="0">
                  <a:moveTo>
                    <a:pt x="0" y="0"/>
                  </a:moveTo>
                  <a:lnTo>
                    <a:pt x="103804" y="0"/>
                  </a:lnTo>
                  <a:lnTo>
                    <a:pt x="103804" y="225457"/>
                  </a:lnTo>
                  <a:lnTo>
                    <a:pt x="0" y="225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33" name="Google Shape;1433;p66"/>
            <p:cNvSpPr/>
            <p:nvPr/>
          </p:nvSpPr>
          <p:spPr>
            <a:xfrm>
              <a:off x="7298605" y="1779661"/>
              <a:ext cx="65656" cy="43952"/>
            </a:xfrm>
            <a:custGeom>
              <a:avLst/>
              <a:gdLst/>
              <a:ahLst/>
              <a:cxnLst/>
              <a:rect l="l" t="t" r="r" b="b"/>
              <a:pathLst>
                <a:path w="103804" h="70323" extrusionOk="0">
                  <a:moveTo>
                    <a:pt x="0" y="18974"/>
                  </a:moveTo>
                  <a:cubicBezTo>
                    <a:pt x="0" y="23460"/>
                    <a:pt x="1800" y="27756"/>
                    <a:pt x="5001" y="30909"/>
                  </a:cubicBezTo>
                  <a:lnTo>
                    <a:pt x="40157" y="65513"/>
                  </a:lnTo>
                  <a:cubicBezTo>
                    <a:pt x="43415" y="68723"/>
                    <a:pt x="47663" y="70323"/>
                    <a:pt x="51902" y="70323"/>
                  </a:cubicBezTo>
                  <a:cubicBezTo>
                    <a:pt x="56141" y="70323"/>
                    <a:pt x="60389" y="68723"/>
                    <a:pt x="63646" y="65513"/>
                  </a:cubicBezTo>
                  <a:lnTo>
                    <a:pt x="98803" y="30909"/>
                  </a:lnTo>
                  <a:cubicBezTo>
                    <a:pt x="102004" y="27765"/>
                    <a:pt x="103804" y="23460"/>
                    <a:pt x="103804" y="18974"/>
                  </a:cubicBezTo>
                  <a:lnTo>
                    <a:pt x="103804" y="0"/>
                  </a:lnTo>
                  <a:lnTo>
                    <a:pt x="0" y="0"/>
                  </a:lnTo>
                  <a:lnTo>
                    <a:pt x="0" y="189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6"/>
            <p:cNvSpPr/>
            <p:nvPr/>
          </p:nvSpPr>
          <p:spPr>
            <a:xfrm>
              <a:off x="7298605" y="1559394"/>
              <a:ext cx="65656" cy="36975"/>
            </a:xfrm>
            <a:custGeom>
              <a:avLst/>
              <a:gdLst/>
              <a:ahLst/>
              <a:cxnLst/>
              <a:rect l="l" t="t" r="r" b="b"/>
              <a:pathLst>
                <a:path w="103804" h="59160" extrusionOk="0">
                  <a:moveTo>
                    <a:pt x="51902" y="0"/>
                  </a:moveTo>
                  <a:cubicBezTo>
                    <a:pt x="23279" y="0"/>
                    <a:pt x="0" y="23279"/>
                    <a:pt x="0" y="51902"/>
                  </a:cubicBezTo>
                  <a:lnTo>
                    <a:pt x="0" y="59160"/>
                  </a:lnTo>
                  <a:lnTo>
                    <a:pt x="103804" y="59160"/>
                  </a:lnTo>
                  <a:lnTo>
                    <a:pt x="103804" y="51902"/>
                  </a:lnTo>
                  <a:cubicBezTo>
                    <a:pt x="103804" y="23279"/>
                    <a:pt x="80525" y="0"/>
                    <a:pt x="5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6"/>
            <p:cNvSpPr/>
            <p:nvPr/>
          </p:nvSpPr>
          <p:spPr>
            <a:xfrm>
              <a:off x="7234986" y="1619426"/>
              <a:ext cx="42359" cy="39950"/>
            </a:xfrm>
            <a:custGeom>
              <a:avLst/>
              <a:gdLst/>
              <a:ahLst/>
              <a:cxnLst/>
              <a:rect l="l" t="t" r="r" b="b"/>
              <a:pathLst>
                <a:path w="66970" h="63665" extrusionOk="0">
                  <a:moveTo>
                    <a:pt x="0" y="0"/>
                  </a:moveTo>
                  <a:lnTo>
                    <a:pt x="66970" y="0"/>
                  </a:lnTo>
                  <a:lnTo>
                    <a:pt x="66970" y="63665"/>
                  </a:lnTo>
                  <a:lnTo>
                    <a:pt x="0" y="63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36" name="Google Shape;1436;p66"/>
            <p:cNvSpPr/>
            <p:nvPr/>
          </p:nvSpPr>
          <p:spPr>
            <a:xfrm>
              <a:off x="7066020" y="1533440"/>
              <a:ext cx="147547" cy="316569"/>
            </a:xfrm>
            <a:custGeom>
              <a:avLst/>
              <a:gdLst/>
              <a:ahLst/>
              <a:cxnLst/>
              <a:rect l="l" t="t" r="r" b="b"/>
              <a:pathLst>
                <a:path w="233276" h="504492" extrusionOk="0">
                  <a:moveTo>
                    <a:pt x="216532" y="0"/>
                  </a:moveTo>
                  <a:lnTo>
                    <a:pt x="0" y="0"/>
                  </a:lnTo>
                  <a:lnTo>
                    <a:pt x="0" y="504492"/>
                  </a:lnTo>
                  <a:lnTo>
                    <a:pt x="216532" y="504492"/>
                  </a:lnTo>
                  <a:cubicBezTo>
                    <a:pt x="225780" y="504492"/>
                    <a:pt x="233276" y="496995"/>
                    <a:pt x="233276" y="487747"/>
                  </a:cubicBezTo>
                  <a:lnTo>
                    <a:pt x="233276" y="16745"/>
                  </a:lnTo>
                  <a:cubicBezTo>
                    <a:pt x="233276" y="7496"/>
                    <a:pt x="225780" y="0"/>
                    <a:pt x="216532" y="0"/>
                  </a:cubicBezTo>
                  <a:close/>
                  <a:moveTo>
                    <a:pt x="199787" y="252241"/>
                  </a:moveTo>
                  <a:cubicBezTo>
                    <a:pt x="199787" y="261490"/>
                    <a:pt x="192291" y="268986"/>
                    <a:pt x="183042" y="268986"/>
                  </a:cubicBezTo>
                  <a:lnTo>
                    <a:pt x="50225" y="268986"/>
                  </a:lnTo>
                  <a:cubicBezTo>
                    <a:pt x="40976" y="268986"/>
                    <a:pt x="33480" y="261490"/>
                    <a:pt x="33480" y="252241"/>
                  </a:cubicBezTo>
                  <a:lnTo>
                    <a:pt x="33480" y="145094"/>
                  </a:lnTo>
                  <a:cubicBezTo>
                    <a:pt x="33480" y="135846"/>
                    <a:pt x="40976" y="128349"/>
                    <a:pt x="50225" y="128349"/>
                  </a:cubicBezTo>
                  <a:lnTo>
                    <a:pt x="183042" y="128349"/>
                  </a:lnTo>
                  <a:cubicBezTo>
                    <a:pt x="192291" y="128349"/>
                    <a:pt x="199787" y="135846"/>
                    <a:pt x="199787" y="145094"/>
                  </a:cubicBezTo>
                  <a:lnTo>
                    <a:pt x="199787" y="252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6"/>
            <p:cNvSpPr/>
            <p:nvPr/>
          </p:nvSpPr>
          <p:spPr>
            <a:xfrm>
              <a:off x="7108433" y="1634998"/>
              <a:ext cx="62830" cy="46225"/>
            </a:xfrm>
            <a:custGeom>
              <a:avLst/>
              <a:gdLst/>
              <a:ahLst/>
              <a:cxnLst/>
              <a:rect l="l" t="t" r="r" b="b"/>
              <a:pathLst>
                <a:path w="99336" h="73666" extrusionOk="0">
                  <a:moveTo>
                    <a:pt x="0" y="0"/>
                  </a:moveTo>
                  <a:lnTo>
                    <a:pt x="99336" y="0"/>
                  </a:lnTo>
                  <a:lnTo>
                    <a:pt x="99336" y="73666"/>
                  </a:lnTo>
                  <a:lnTo>
                    <a:pt x="0" y="73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38" name="Google Shape;1438;p66"/>
            <p:cNvSpPr/>
            <p:nvPr/>
          </p:nvSpPr>
          <p:spPr>
            <a:xfrm>
              <a:off x="7234986" y="1680360"/>
              <a:ext cx="42359" cy="43410"/>
            </a:xfrm>
            <a:custGeom>
              <a:avLst/>
              <a:gdLst/>
              <a:ahLst/>
              <a:cxnLst/>
              <a:rect l="l" t="t" r="r" b="b"/>
              <a:pathLst>
                <a:path w="66970" h="69180" extrusionOk="0">
                  <a:moveTo>
                    <a:pt x="0" y="69180"/>
                  </a:moveTo>
                  <a:lnTo>
                    <a:pt x="50225" y="69180"/>
                  </a:lnTo>
                  <a:cubicBezTo>
                    <a:pt x="59474" y="69180"/>
                    <a:pt x="66970" y="61684"/>
                    <a:pt x="66970" y="52435"/>
                  </a:cubicBezTo>
                  <a:lnTo>
                    <a:pt x="66970" y="0"/>
                  </a:lnTo>
                  <a:lnTo>
                    <a:pt x="0" y="0"/>
                  </a:lnTo>
                  <a:lnTo>
                    <a:pt x="0" y="69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6"/>
            <p:cNvSpPr/>
            <p:nvPr/>
          </p:nvSpPr>
          <p:spPr>
            <a:xfrm>
              <a:off x="7234986" y="1555106"/>
              <a:ext cx="42359" cy="43410"/>
            </a:xfrm>
            <a:custGeom>
              <a:avLst/>
              <a:gdLst/>
              <a:ahLst/>
              <a:cxnLst/>
              <a:rect l="l" t="t" r="r" b="b"/>
              <a:pathLst>
                <a:path w="66970" h="69180" extrusionOk="0">
                  <a:moveTo>
                    <a:pt x="50225" y="0"/>
                  </a:moveTo>
                  <a:lnTo>
                    <a:pt x="0" y="0"/>
                  </a:lnTo>
                  <a:lnTo>
                    <a:pt x="0" y="69180"/>
                  </a:lnTo>
                  <a:lnTo>
                    <a:pt x="66970" y="69180"/>
                  </a:lnTo>
                  <a:lnTo>
                    <a:pt x="66970" y="16745"/>
                  </a:lnTo>
                  <a:cubicBezTo>
                    <a:pt x="66970" y="7496"/>
                    <a:pt x="59474" y="0"/>
                    <a:pt x="50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6"/>
            <p:cNvSpPr/>
            <p:nvPr/>
          </p:nvSpPr>
          <p:spPr>
            <a:xfrm>
              <a:off x="7002401" y="1533440"/>
              <a:ext cx="42359" cy="316569"/>
            </a:xfrm>
            <a:custGeom>
              <a:avLst/>
              <a:gdLst/>
              <a:ahLst/>
              <a:cxnLst/>
              <a:rect l="l" t="t" r="r" b="b"/>
              <a:pathLst>
                <a:path w="66970" h="504492" extrusionOk="0">
                  <a:moveTo>
                    <a:pt x="0" y="46873"/>
                  </a:moveTo>
                  <a:lnTo>
                    <a:pt x="0" y="457610"/>
                  </a:lnTo>
                  <a:cubicBezTo>
                    <a:pt x="0" y="483460"/>
                    <a:pt x="21031" y="504492"/>
                    <a:pt x="46882" y="504492"/>
                  </a:cubicBezTo>
                  <a:lnTo>
                    <a:pt x="66970" y="504492"/>
                  </a:lnTo>
                  <a:lnTo>
                    <a:pt x="66970" y="0"/>
                  </a:lnTo>
                  <a:lnTo>
                    <a:pt x="46882" y="0"/>
                  </a:lnTo>
                  <a:cubicBezTo>
                    <a:pt x="21031" y="0"/>
                    <a:pt x="0" y="21031"/>
                    <a:pt x="0" y="468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1" name="Google Shape;1441;p66"/>
          <p:cNvSpPr/>
          <p:nvPr/>
        </p:nvSpPr>
        <p:spPr>
          <a:xfrm>
            <a:off x="6524875" y="1651300"/>
            <a:ext cx="813000" cy="7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42" name="Google Shape;1442;p66"/>
          <p:cNvSpPr/>
          <p:nvPr/>
        </p:nvSpPr>
        <p:spPr>
          <a:xfrm>
            <a:off x="6108075" y="643225"/>
            <a:ext cx="813000" cy="78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43" name="Google Shape;1443;p66"/>
          <p:cNvSpPr/>
          <p:nvPr/>
        </p:nvSpPr>
        <p:spPr>
          <a:xfrm>
            <a:off x="7844825" y="2268850"/>
            <a:ext cx="813000" cy="78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444" name="Google Shape;144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050" y="1721313"/>
            <a:ext cx="592650" cy="6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9675" y="2290650"/>
            <a:ext cx="743301" cy="7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7538" y="817000"/>
            <a:ext cx="461325" cy="4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1453" name="Google Shape;1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00" y="1461000"/>
            <a:ext cx="7084149" cy="27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67"/>
          <p:cNvSpPr txBox="1"/>
          <p:nvPr/>
        </p:nvSpPr>
        <p:spPr>
          <a:xfrm>
            <a:off x="2026500" y="585650"/>
            <a:ext cx="5091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Folders of Input and output images</a:t>
            </a:r>
            <a:endParaRPr sz="23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1460" name="Google Shape;146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1393175"/>
            <a:ext cx="6483174" cy="30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68"/>
          <p:cNvSpPr txBox="1"/>
          <p:nvPr/>
        </p:nvSpPr>
        <p:spPr>
          <a:xfrm>
            <a:off x="2216700" y="608575"/>
            <a:ext cx="4710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Input image VS Output images</a:t>
            </a:r>
            <a:endParaRPr sz="23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69"/>
          <p:cNvSpPr txBox="1">
            <a:spLocks noGrp="1"/>
          </p:cNvSpPr>
          <p:nvPr>
            <p:ph type="title" idx="2"/>
          </p:nvPr>
        </p:nvSpPr>
        <p:spPr>
          <a:xfrm>
            <a:off x="2216100" y="936201"/>
            <a:ext cx="3492600" cy="12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2.1MB to 761.8KB</a:t>
            </a:r>
            <a:endParaRPr sz="3400"/>
          </a:p>
        </p:txBody>
      </p:sp>
      <p:sp>
        <p:nvSpPr>
          <p:cNvPr id="1467" name="Google Shape;1467;p69"/>
          <p:cNvSpPr txBox="1">
            <a:spLocks noGrp="1"/>
          </p:cNvSpPr>
          <p:nvPr>
            <p:ph type="title" idx="4"/>
          </p:nvPr>
        </p:nvSpPr>
        <p:spPr>
          <a:xfrm>
            <a:off x="5005425" y="2306473"/>
            <a:ext cx="3492600" cy="22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400"/>
              <a:t>slight detail loss at over 400% zoom</a:t>
            </a:r>
            <a:endParaRPr sz="3400"/>
          </a:p>
        </p:txBody>
      </p:sp>
      <p:sp>
        <p:nvSpPr>
          <p:cNvPr id="1468" name="Google Shape;146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469" name="Google Shape;1469;p69"/>
          <p:cNvSpPr txBox="1">
            <a:spLocks noGrp="1"/>
          </p:cNvSpPr>
          <p:nvPr>
            <p:ph type="title"/>
          </p:nvPr>
        </p:nvSpPr>
        <p:spPr>
          <a:xfrm>
            <a:off x="569800" y="2533600"/>
            <a:ext cx="3492600" cy="13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high visual quality</a:t>
            </a:r>
            <a:endParaRPr sz="3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70"/>
          <p:cNvSpPr txBox="1">
            <a:spLocks noGrp="1"/>
          </p:cNvSpPr>
          <p:nvPr>
            <p:ph type="subTitle" idx="1"/>
          </p:nvPr>
        </p:nvSpPr>
        <p:spPr>
          <a:xfrm>
            <a:off x="1121550" y="1925475"/>
            <a:ext cx="7053300" cy="21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This project showcases efficient JPEG compression using parallel processing with Hadoop MapReduce and Hadoop &amp; Spark, combining DCT, quantization, and encoding for effective compression, while Spark accelerates performance and scalability.</a:t>
            </a:r>
            <a:endParaRPr sz="17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</a:endParaRPr>
          </a:p>
        </p:txBody>
      </p:sp>
      <p:sp>
        <p:nvSpPr>
          <p:cNvPr id="1475" name="Google Shape;1475;p70"/>
          <p:cNvSpPr txBox="1">
            <a:spLocks noGrp="1"/>
          </p:cNvSpPr>
          <p:nvPr>
            <p:ph type="title" idx="2"/>
          </p:nvPr>
        </p:nvSpPr>
        <p:spPr>
          <a:xfrm>
            <a:off x="2054250" y="860000"/>
            <a:ext cx="5310900" cy="8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Conclusion</a:t>
            </a:r>
            <a:endParaRPr sz="3400"/>
          </a:p>
        </p:txBody>
      </p:sp>
      <p:sp>
        <p:nvSpPr>
          <p:cNvPr id="1476" name="Google Shape;1476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71"/>
          <p:cNvSpPr txBox="1">
            <a:spLocks noGrp="1"/>
          </p:cNvSpPr>
          <p:nvPr>
            <p:ph type="title"/>
          </p:nvPr>
        </p:nvSpPr>
        <p:spPr>
          <a:xfrm>
            <a:off x="814375" y="198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482" name="Google Shape;1482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1483" name="Google Shape;14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00" y="1171825"/>
            <a:ext cx="7563275" cy="29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72"/>
          <p:cNvSpPr txBox="1">
            <a:spLocks noGrp="1"/>
          </p:cNvSpPr>
          <p:nvPr>
            <p:ph type="title"/>
          </p:nvPr>
        </p:nvSpPr>
        <p:spPr>
          <a:xfrm>
            <a:off x="814375" y="198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489" name="Google Shape;1489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1490" name="Google Shape;14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125" y="993925"/>
            <a:ext cx="7004175" cy="33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1"/>
          <p:cNvSpPr/>
          <p:nvPr/>
        </p:nvSpPr>
        <p:spPr>
          <a:xfrm>
            <a:off x="4571992" y="3339340"/>
            <a:ext cx="603247" cy="1206494"/>
          </a:xfrm>
          <a:custGeom>
            <a:avLst/>
            <a:gdLst/>
            <a:ahLst/>
            <a:cxnLst/>
            <a:rect l="l" t="t" r="r" b="b"/>
            <a:pathLst>
              <a:path w="603247" h="1206494" extrusionOk="0">
                <a:moveTo>
                  <a:pt x="603247" y="873128"/>
                </a:moveTo>
                <a:cubicBezTo>
                  <a:pt x="454200" y="873128"/>
                  <a:pt x="333375" y="752304"/>
                  <a:pt x="333375" y="603256"/>
                </a:cubicBezTo>
                <a:cubicBezTo>
                  <a:pt x="333375" y="454209"/>
                  <a:pt x="454200" y="333385"/>
                  <a:pt x="603247" y="333385"/>
                </a:cubicBezTo>
                <a:lnTo>
                  <a:pt x="603247" y="0"/>
                </a:lnTo>
                <a:cubicBezTo>
                  <a:pt x="270081" y="0"/>
                  <a:pt x="0" y="270081"/>
                  <a:pt x="0" y="603247"/>
                </a:cubicBezTo>
                <a:cubicBezTo>
                  <a:pt x="0" y="936412"/>
                  <a:pt x="270081" y="1206494"/>
                  <a:pt x="603247" y="1206494"/>
                </a:cubicBezTo>
                <a:lnTo>
                  <a:pt x="603247" y="87311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94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Introduction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61" name="Google Shape;861;p31"/>
          <p:cNvSpPr txBox="1">
            <a:spLocks noGrp="1"/>
          </p:cNvSpPr>
          <p:nvPr>
            <p:ph type="subTitle" idx="1"/>
          </p:nvPr>
        </p:nvSpPr>
        <p:spPr>
          <a:xfrm>
            <a:off x="532325" y="1302050"/>
            <a:ext cx="4294800" cy="20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era of Big Data, efficiently managing and processing large volumes of image data has become increasingly critical. This project addresses this challenge by implementing a distributed image </a:t>
            </a:r>
            <a:r>
              <a:rPr lang="en" b="1"/>
              <a:t>compression system</a:t>
            </a:r>
            <a:r>
              <a:rPr lang="en"/>
              <a:t> utilizing two powerful big data technologies: </a:t>
            </a:r>
            <a:r>
              <a:rPr lang="en" b="1"/>
              <a:t>Hadoop </a:t>
            </a:r>
            <a:r>
              <a:rPr lang="en"/>
              <a:t>and </a:t>
            </a:r>
            <a:r>
              <a:rPr lang="en" b="1"/>
              <a:t>Spark</a:t>
            </a:r>
            <a:r>
              <a:rPr lang="en"/>
              <a:t>.</a:t>
            </a:r>
            <a:endParaRPr/>
          </a:p>
        </p:txBody>
      </p:sp>
      <p:grpSp>
        <p:nvGrpSpPr>
          <p:cNvPr id="862" name="Google Shape;862;p31"/>
          <p:cNvGrpSpPr/>
          <p:nvPr/>
        </p:nvGrpSpPr>
        <p:grpSpPr>
          <a:xfrm>
            <a:off x="-250" y="3999548"/>
            <a:ext cx="1658548" cy="1064611"/>
            <a:chOff x="5735520" y="1259640"/>
            <a:chExt cx="1185863" cy="761143"/>
          </a:xfrm>
        </p:grpSpPr>
        <p:sp>
          <p:nvSpPr>
            <p:cNvPr id="863" name="Google Shape;863;p31"/>
            <p:cNvSpPr/>
            <p:nvPr/>
          </p:nvSpPr>
          <p:spPr>
            <a:xfrm>
              <a:off x="5735520" y="1545480"/>
              <a:ext cx="900113" cy="189643"/>
            </a:xfrm>
            <a:custGeom>
              <a:avLst/>
              <a:gdLst/>
              <a:ahLst/>
              <a:cxnLst/>
              <a:rect l="l" t="t" r="r" b="b"/>
              <a:pathLst>
                <a:path w="900113" h="189643" extrusionOk="0">
                  <a:moveTo>
                    <a:pt x="0" y="189643"/>
                  </a:moveTo>
                  <a:lnTo>
                    <a:pt x="805291" y="189643"/>
                  </a:lnTo>
                  <a:cubicBezTo>
                    <a:pt x="857574" y="189643"/>
                    <a:pt x="900113" y="147104"/>
                    <a:pt x="900113" y="94821"/>
                  </a:cubicBezTo>
                  <a:cubicBezTo>
                    <a:pt x="900113" y="42539"/>
                    <a:pt x="857574" y="0"/>
                    <a:pt x="805291" y="0"/>
                  </a:cubicBez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5735520" y="1259640"/>
              <a:ext cx="1185863" cy="761143"/>
            </a:xfrm>
            <a:custGeom>
              <a:avLst/>
              <a:gdLst/>
              <a:ahLst/>
              <a:cxnLst/>
              <a:rect l="l" t="t" r="r" b="b"/>
              <a:pathLst>
                <a:path w="1185863" h="761143" extrusionOk="0">
                  <a:moveTo>
                    <a:pt x="0" y="0"/>
                  </a:moveTo>
                  <a:lnTo>
                    <a:pt x="805291" y="0"/>
                  </a:lnTo>
                  <a:cubicBezTo>
                    <a:pt x="1015137" y="0"/>
                    <a:pt x="1185863" y="170726"/>
                    <a:pt x="1185863" y="380571"/>
                  </a:cubicBezTo>
                  <a:cubicBezTo>
                    <a:pt x="1185863" y="590417"/>
                    <a:pt x="1015137" y="761143"/>
                    <a:pt x="805291" y="761143"/>
                  </a:cubicBezTo>
                  <a:lnTo>
                    <a:pt x="0" y="76114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5735520" y="1497960"/>
              <a:ext cx="947738" cy="284893"/>
            </a:xfrm>
            <a:custGeom>
              <a:avLst/>
              <a:gdLst/>
              <a:ahLst/>
              <a:cxnLst/>
              <a:rect l="l" t="t" r="r" b="b"/>
              <a:pathLst>
                <a:path w="947738" h="284893" extrusionOk="0">
                  <a:moveTo>
                    <a:pt x="0" y="284893"/>
                  </a:moveTo>
                  <a:lnTo>
                    <a:pt x="805291" y="284893"/>
                  </a:lnTo>
                  <a:cubicBezTo>
                    <a:pt x="883834" y="284893"/>
                    <a:pt x="947738" y="220990"/>
                    <a:pt x="947738" y="142446"/>
                  </a:cubicBezTo>
                  <a:cubicBezTo>
                    <a:pt x="947738" y="63903"/>
                    <a:pt x="883834" y="0"/>
                    <a:pt x="805291" y="0"/>
                  </a:cubicBez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5735520" y="1307160"/>
              <a:ext cx="1138238" cy="665893"/>
            </a:xfrm>
            <a:custGeom>
              <a:avLst/>
              <a:gdLst/>
              <a:ahLst/>
              <a:cxnLst/>
              <a:rect l="l" t="t" r="r" b="b"/>
              <a:pathLst>
                <a:path w="1138238" h="665893" extrusionOk="0">
                  <a:moveTo>
                    <a:pt x="0" y="0"/>
                  </a:moveTo>
                  <a:lnTo>
                    <a:pt x="805291" y="0"/>
                  </a:lnTo>
                  <a:cubicBezTo>
                    <a:pt x="988876" y="0"/>
                    <a:pt x="1138238" y="149362"/>
                    <a:pt x="1138238" y="332946"/>
                  </a:cubicBezTo>
                  <a:cubicBezTo>
                    <a:pt x="1138238" y="516531"/>
                    <a:pt x="988876" y="665893"/>
                    <a:pt x="805291" y="665893"/>
                  </a:cubicBezTo>
                  <a:lnTo>
                    <a:pt x="0" y="6658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735520" y="1450080"/>
              <a:ext cx="995363" cy="380143"/>
            </a:xfrm>
            <a:custGeom>
              <a:avLst/>
              <a:gdLst/>
              <a:ahLst/>
              <a:cxnLst/>
              <a:rect l="l" t="t" r="r" b="b"/>
              <a:pathLst>
                <a:path w="995363" h="380143" extrusionOk="0">
                  <a:moveTo>
                    <a:pt x="0" y="380143"/>
                  </a:moveTo>
                  <a:lnTo>
                    <a:pt x="805291" y="380143"/>
                  </a:lnTo>
                  <a:cubicBezTo>
                    <a:pt x="910095" y="380143"/>
                    <a:pt x="995363" y="294875"/>
                    <a:pt x="995363" y="190071"/>
                  </a:cubicBezTo>
                  <a:cubicBezTo>
                    <a:pt x="995363" y="85268"/>
                    <a:pt x="910095" y="0"/>
                    <a:pt x="805291" y="0"/>
                  </a:cubicBez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5735520" y="1355040"/>
              <a:ext cx="1090613" cy="570643"/>
            </a:xfrm>
            <a:custGeom>
              <a:avLst/>
              <a:gdLst/>
              <a:ahLst/>
              <a:cxnLst/>
              <a:rect l="l" t="t" r="r" b="b"/>
              <a:pathLst>
                <a:path w="1090613" h="570643" extrusionOk="0">
                  <a:moveTo>
                    <a:pt x="0" y="0"/>
                  </a:moveTo>
                  <a:lnTo>
                    <a:pt x="805291" y="0"/>
                  </a:lnTo>
                  <a:cubicBezTo>
                    <a:pt x="962616" y="0"/>
                    <a:pt x="1090613" y="127997"/>
                    <a:pt x="1090613" y="285321"/>
                  </a:cubicBezTo>
                  <a:cubicBezTo>
                    <a:pt x="1090613" y="442646"/>
                    <a:pt x="962616" y="570643"/>
                    <a:pt x="805291" y="570643"/>
                  </a:cubicBezTo>
                  <a:lnTo>
                    <a:pt x="0" y="57064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5735520" y="1402560"/>
              <a:ext cx="1042988" cy="475393"/>
            </a:xfrm>
            <a:custGeom>
              <a:avLst/>
              <a:gdLst/>
              <a:ahLst/>
              <a:cxnLst/>
              <a:rect l="l" t="t" r="r" b="b"/>
              <a:pathLst>
                <a:path w="1042988" h="475393" extrusionOk="0">
                  <a:moveTo>
                    <a:pt x="0" y="0"/>
                  </a:moveTo>
                  <a:lnTo>
                    <a:pt x="805291" y="0"/>
                  </a:lnTo>
                  <a:cubicBezTo>
                    <a:pt x="936565" y="0"/>
                    <a:pt x="1042988" y="106423"/>
                    <a:pt x="1042988" y="237696"/>
                  </a:cubicBezTo>
                  <a:lnTo>
                    <a:pt x="1042988" y="237696"/>
                  </a:lnTo>
                  <a:cubicBezTo>
                    <a:pt x="1042988" y="368970"/>
                    <a:pt x="936565" y="475393"/>
                    <a:pt x="805291" y="475393"/>
                  </a:cubicBezTo>
                  <a:lnTo>
                    <a:pt x="0" y="47539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0" name="Google Shape;8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250" y="594550"/>
            <a:ext cx="3579413" cy="40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250" y="594538"/>
            <a:ext cx="592650" cy="6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1375" y="3915750"/>
            <a:ext cx="743301" cy="743301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3"/>
          <p:cNvSpPr txBox="1">
            <a:spLocks noGrp="1"/>
          </p:cNvSpPr>
          <p:nvPr>
            <p:ph type="title"/>
          </p:nvPr>
        </p:nvSpPr>
        <p:spPr>
          <a:xfrm>
            <a:off x="2490900" y="1113000"/>
            <a:ext cx="4162200" cy="29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Thank you for your attention </a:t>
            </a:r>
            <a:endParaRPr sz="5900"/>
          </a:p>
        </p:txBody>
      </p:sp>
      <p:grpSp>
        <p:nvGrpSpPr>
          <p:cNvPr id="1496" name="Google Shape;1496;p73"/>
          <p:cNvGrpSpPr/>
          <p:nvPr/>
        </p:nvGrpSpPr>
        <p:grpSpPr>
          <a:xfrm rot="-5400000" flipH="1">
            <a:off x="182963" y="49594"/>
            <a:ext cx="1599895" cy="1965824"/>
            <a:chOff x="4110480" y="1859760"/>
            <a:chExt cx="1699665" cy="2088414"/>
          </a:xfrm>
        </p:grpSpPr>
        <p:sp>
          <p:nvSpPr>
            <p:cNvPr id="1497" name="Google Shape;1497;p73"/>
            <p:cNvSpPr/>
            <p:nvPr/>
          </p:nvSpPr>
          <p:spPr>
            <a:xfrm>
              <a:off x="4510440" y="1859760"/>
              <a:ext cx="1299705" cy="2088404"/>
            </a:xfrm>
            <a:custGeom>
              <a:avLst/>
              <a:gdLst/>
              <a:ahLst/>
              <a:cxnLst/>
              <a:rect l="l" t="t" r="r" b="b"/>
              <a:pathLst>
                <a:path w="1299705" h="2088404" extrusionOk="0">
                  <a:moveTo>
                    <a:pt x="599865" y="0"/>
                  </a:moveTo>
                  <a:lnTo>
                    <a:pt x="599865" y="538763"/>
                  </a:lnTo>
                  <a:cubicBezTo>
                    <a:pt x="599865" y="621449"/>
                    <a:pt x="667141" y="688724"/>
                    <a:pt x="749827" y="688724"/>
                  </a:cubicBezTo>
                  <a:cubicBezTo>
                    <a:pt x="1053027" y="688724"/>
                    <a:pt x="1299705" y="935403"/>
                    <a:pt x="1299705" y="1238593"/>
                  </a:cubicBezTo>
                  <a:cubicBezTo>
                    <a:pt x="1299705" y="1541783"/>
                    <a:pt x="1053027" y="1788462"/>
                    <a:pt x="749827" y="1788462"/>
                  </a:cubicBezTo>
                  <a:lnTo>
                    <a:pt x="299933" y="1788462"/>
                  </a:lnTo>
                  <a:cubicBezTo>
                    <a:pt x="134550" y="1788462"/>
                    <a:pt x="0" y="1923012"/>
                    <a:pt x="0" y="2088404"/>
                  </a:cubicBezTo>
                  <a:lnTo>
                    <a:pt x="0" y="208840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3"/>
            <p:cNvSpPr/>
            <p:nvPr/>
          </p:nvSpPr>
          <p:spPr>
            <a:xfrm>
              <a:off x="4110480" y="1859760"/>
              <a:ext cx="1299696" cy="2088394"/>
            </a:xfrm>
            <a:custGeom>
              <a:avLst/>
              <a:gdLst/>
              <a:ahLst/>
              <a:cxnLst/>
              <a:rect l="l" t="t" r="r" b="b"/>
              <a:pathLst>
                <a:path w="1299696" h="2088394" extrusionOk="0">
                  <a:moveTo>
                    <a:pt x="0" y="2088394"/>
                  </a:moveTo>
                  <a:lnTo>
                    <a:pt x="0" y="2088394"/>
                  </a:lnTo>
                  <a:cubicBezTo>
                    <a:pt x="0" y="1702499"/>
                    <a:pt x="313944" y="1388555"/>
                    <a:pt x="699840" y="1388555"/>
                  </a:cubicBezTo>
                  <a:lnTo>
                    <a:pt x="1149734" y="1388555"/>
                  </a:lnTo>
                  <a:cubicBezTo>
                    <a:pt x="1232421" y="1388555"/>
                    <a:pt x="1299696" y="1321280"/>
                    <a:pt x="1299696" y="1238593"/>
                  </a:cubicBezTo>
                  <a:cubicBezTo>
                    <a:pt x="1299696" y="1155906"/>
                    <a:pt x="1232421" y="1088631"/>
                    <a:pt x="1149734" y="1088631"/>
                  </a:cubicBezTo>
                  <a:cubicBezTo>
                    <a:pt x="846534" y="1088631"/>
                    <a:pt x="599865" y="841953"/>
                    <a:pt x="599865" y="538763"/>
                  </a:cubicBezTo>
                  <a:lnTo>
                    <a:pt x="5998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3"/>
            <p:cNvSpPr/>
            <p:nvPr/>
          </p:nvSpPr>
          <p:spPr>
            <a:xfrm>
              <a:off x="4443840" y="1859760"/>
              <a:ext cx="1299696" cy="2088414"/>
            </a:xfrm>
            <a:custGeom>
              <a:avLst/>
              <a:gdLst/>
              <a:ahLst/>
              <a:cxnLst/>
              <a:rect l="l" t="t" r="r" b="b"/>
              <a:pathLst>
                <a:path w="1299696" h="2088414" extrusionOk="0">
                  <a:moveTo>
                    <a:pt x="599856" y="0"/>
                  </a:moveTo>
                  <a:lnTo>
                    <a:pt x="599856" y="538763"/>
                  </a:lnTo>
                  <a:cubicBezTo>
                    <a:pt x="599856" y="658206"/>
                    <a:pt x="697030" y="755380"/>
                    <a:pt x="816474" y="755380"/>
                  </a:cubicBezTo>
                  <a:cubicBezTo>
                    <a:pt x="1082926" y="755380"/>
                    <a:pt x="1299696" y="972150"/>
                    <a:pt x="1299696" y="1238603"/>
                  </a:cubicBezTo>
                  <a:cubicBezTo>
                    <a:pt x="1299696" y="1505055"/>
                    <a:pt x="1082926" y="1721825"/>
                    <a:pt x="816474" y="1721825"/>
                  </a:cubicBezTo>
                  <a:lnTo>
                    <a:pt x="366579" y="1721825"/>
                  </a:lnTo>
                  <a:cubicBezTo>
                    <a:pt x="164449" y="1721825"/>
                    <a:pt x="0" y="1886264"/>
                    <a:pt x="0" y="2088414"/>
                  </a:cubicBezTo>
                  <a:lnTo>
                    <a:pt x="0" y="208841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3"/>
            <p:cNvSpPr/>
            <p:nvPr/>
          </p:nvSpPr>
          <p:spPr>
            <a:xfrm>
              <a:off x="4177080" y="1859760"/>
              <a:ext cx="1299696" cy="2088414"/>
            </a:xfrm>
            <a:custGeom>
              <a:avLst/>
              <a:gdLst/>
              <a:ahLst/>
              <a:cxnLst/>
              <a:rect l="l" t="t" r="r" b="b"/>
              <a:pathLst>
                <a:path w="1299696" h="2088414" extrusionOk="0">
                  <a:moveTo>
                    <a:pt x="0" y="2088414"/>
                  </a:moveTo>
                  <a:lnTo>
                    <a:pt x="0" y="2088414"/>
                  </a:lnTo>
                  <a:cubicBezTo>
                    <a:pt x="0" y="1739265"/>
                    <a:pt x="284045" y="1455220"/>
                    <a:pt x="633184" y="1455220"/>
                  </a:cubicBezTo>
                  <a:lnTo>
                    <a:pt x="1083078" y="1455220"/>
                  </a:lnTo>
                  <a:cubicBezTo>
                    <a:pt x="1202522" y="1455220"/>
                    <a:pt x="1299696" y="1358046"/>
                    <a:pt x="1299696" y="1238602"/>
                  </a:cubicBezTo>
                  <a:cubicBezTo>
                    <a:pt x="1299696" y="1119159"/>
                    <a:pt x="1202522" y="1021985"/>
                    <a:pt x="1083078" y="1021985"/>
                  </a:cubicBezTo>
                  <a:cubicBezTo>
                    <a:pt x="816626" y="1021985"/>
                    <a:pt x="599856" y="805215"/>
                    <a:pt x="599856" y="538763"/>
                  </a:cubicBezTo>
                  <a:lnTo>
                    <a:pt x="59985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3"/>
            <p:cNvSpPr/>
            <p:nvPr/>
          </p:nvSpPr>
          <p:spPr>
            <a:xfrm>
              <a:off x="4376880" y="1859760"/>
              <a:ext cx="1299705" cy="2088394"/>
            </a:xfrm>
            <a:custGeom>
              <a:avLst/>
              <a:gdLst/>
              <a:ahLst/>
              <a:cxnLst/>
              <a:rect l="l" t="t" r="r" b="b"/>
              <a:pathLst>
                <a:path w="1299705" h="2088394" extrusionOk="0">
                  <a:moveTo>
                    <a:pt x="599865" y="0"/>
                  </a:moveTo>
                  <a:lnTo>
                    <a:pt x="599865" y="538763"/>
                  </a:lnTo>
                  <a:cubicBezTo>
                    <a:pt x="599865" y="694954"/>
                    <a:pt x="726939" y="822027"/>
                    <a:pt x="883129" y="822027"/>
                  </a:cubicBezTo>
                  <a:cubicBezTo>
                    <a:pt x="1112834" y="822027"/>
                    <a:pt x="1299705" y="1008898"/>
                    <a:pt x="1299705" y="1238593"/>
                  </a:cubicBezTo>
                  <a:cubicBezTo>
                    <a:pt x="1299705" y="1468288"/>
                    <a:pt x="1112834" y="1655159"/>
                    <a:pt x="883129" y="1655159"/>
                  </a:cubicBezTo>
                  <a:lnTo>
                    <a:pt x="433235" y="1655159"/>
                  </a:lnTo>
                  <a:cubicBezTo>
                    <a:pt x="194348" y="1655159"/>
                    <a:pt x="0" y="1849508"/>
                    <a:pt x="0" y="20883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3"/>
            <p:cNvSpPr/>
            <p:nvPr/>
          </p:nvSpPr>
          <p:spPr>
            <a:xfrm>
              <a:off x="4243680" y="1859760"/>
              <a:ext cx="1299705" cy="2088394"/>
            </a:xfrm>
            <a:custGeom>
              <a:avLst/>
              <a:gdLst/>
              <a:ahLst/>
              <a:cxnLst/>
              <a:rect l="l" t="t" r="r" b="b"/>
              <a:pathLst>
                <a:path w="1299705" h="2088394" extrusionOk="0">
                  <a:moveTo>
                    <a:pt x="0" y="2088394"/>
                  </a:moveTo>
                  <a:cubicBezTo>
                    <a:pt x="0" y="1776003"/>
                    <a:pt x="254146" y="1521857"/>
                    <a:pt x="566538" y="1521857"/>
                  </a:cubicBezTo>
                  <a:lnTo>
                    <a:pt x="1016432" y="1521857"/>
                  </a:lnTo>
                  <a:cubicBezTo>
                    <a:pt x="1172623" y="1521857"/>
                    <a:pt x="1299705" y="1394784"/>
                    <a:pt x="1299705" y="1238593"/>
                  </a:cubicBezTo>
                  <a:cubicBezTo>
                    <a:pt x="1299705" y="1082402"/>
                    <a:pt x="1172632" y="955329"/>
                    <a:pt x="1016432" y="955329"/>
                  </a:cubicBezTo>
                  <a:cubicBezTo>
                    <a:pt x="786736" y="955329"/>
                    <a:pt x="599865" y="768458"/>
                    <a:pt x="599865" y="538763"/>
                  </a:cubicBezTo>
                  <a:lnTo>
                    <a:pt x="59986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3"/>
            <p:cNvSpPr/>
            <p:nvPr/>
          </p:nvSpPr>
          <p:spPr>
            <a:xfrm>
              <a:off x="4310280" y="1859760"/>
              <a:ext cx="1299696" cy="2088404"/>
            </a:xfrm>
            <a:custGeom>
              <a:avLst/>
              <a:gdLst/>
              <a:ahLst/>
              <a:cxnLst/>
              <a:rect l="l" t="t" r="r" b="b"/>
              <a:pathLst>
                <a:path w="1299696" h="2088404" extrusionOk="0">
                  <a:moveTo>
                    <a:pt x="0" y="2088404"/>
                  </a:moveTo>
                  <a:lnTo>
                    <a:pt x="0" y="2088404"/>
                  </a:lnTo>
                  <a:cubicBezTo>
                    <a:pt x="0" y="1812322"/>
                    <a:pt x="223809" y="1588522"/>
                    <a:pt x="499882" y="1588522"/>
                  </a:cubicBezTo>
                  <a:lnTo>
                    <a:pt x="949776" y="1588522"/>
                  </a:lnTo>
                  <a:cubicBezTo>
                    <a:pt x="1143029" y="1588522"/>
                    <a:pt x="1299696" y="1431855"/>
                    <a:pt x="1299696" y="1238603"/>
                  </a:cubicBezTo>
                  <a:lnTo>
                    <a:pt x="1299696" y="1238603"/>
                  </a:lnTo>
                  <a:cubicBezTo>
                    <a:pt x="1299696" y="1045350"/>
                    <a:pt x="1143029" y="888683"/>
                    <a:pt x="949776" y="888683"/>
                  </a:cubicBezTo>
                  <a:lnTo>
                    <a:pt x="949776" y="888683"/>
                  </a:lnTo>
                  <a:cubicBezTo>
                    <a:pt x="756523" y="888683"/>
                    <a:pt x="599856" y="732015"/>
                    <a:pt x="599856" y="538763"/>
                  </a:cubicBezTo>
                  <a:lnTo>
                    <a:pt x="59985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4" name="Google Shape;1504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505" name="Google Shape;1505;p73"/>
          <p:cNvSpPr/>
          <p:nvPr/>
        </p:nvSpPr>
        <p:spPr>
          <a:xfrm>
            <a:off x="1803275" y="3964150"/>
            <a:ext cx="5424900" cy="102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2"/>
          <p:cNvSpPr txBox="1">
            <a:spLocks noGrp="1"/>
          </p:cNvSpPr>
          <p:nvPr>
            <p:ph type="subTitle" idx="4"/>
          </p:nvPr>
        </p:nvSpPr>
        <p:spPr>
          <a:xfrm>
            <a:off x="5939100" y="1771929"/>
            <a:ext cx="2505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</a:t>
            </a:r>
            <a:endParaRPr/>
          </a:p>
        </p:txBody>
      </p:sp>
      <p:sp>
        <p:nvSpPr>
          <p:cNvPr id="879" name="Google Shape;879;p3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Introduction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80" name="Google Shape;880;p32"/>
          <p:cNvSpPr txBox="1">
            <a:spLocks noGrp="1"/>
          </p:cNvSpPr>
          <p:nvPr>
            <p:ph type="subTitle" idx="1"/>
          </p:nvPr>
        </p:nvSpPr>
        <p:spPr>
          <a:xfrm>
            <a:off x="5939099" y="2156624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Reduces irrelevance and redundancy of the image data to be able to store or transmit data in an efficient form</a:t>
            </a:r>
            <a:endParaRPr/>
          </a:p>
        </p:txBody>
      </p:sp>
      <p:sp>
        <p:nvSpPr>
          <p:cNvPr id="881" name="Google Shape;881;p32"/>
          <p:cNvSpPr txBox="1">
            <a:spLocks noGrp="1"/>
          </p:cNvSpPr>
          <p:nvPr>
            <p:ph type="subTitle" idx="2"/>
          </p:nvPr>
        </p:nvSpPr>
        <p:spPr>
          <a:xfrm>
            <a:off x="542675" y="2156625"/>
            <a:ext cx="26622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Compression helps in handling large volumes of data efficiently.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It reduces the space required to store files.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It improves the speed of data transfer across networks.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2"/>
          <p:cNvSpPr txBox="1">
            <a:spLocks noGrp="1"/>
          </p:cNvSpPr>
          <p:nvPr>
            <p:ph type="subTitle" idx="3"/>
          </p:nvPr>
        </p:nvSpPr>
        <p:spPr>
          <a:xfrm>
            <a:off x="259525" y="1851550"/>
            <a:ext cx="3216600" cy="36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Compression</a:t>
            </a:r>
            <a:endParaRPr/>
          </a:p>
        </p:txBody>
      </p:sp>
      <p:grpSp>
        <p:nvGrpSpPr>
          <p:cNvPr id="883" name="Google Shape;883;p32"/>
          <p:cNvGrpSpPr/>
          <p:nvPr/>
        </p:nvGrpSpPr>
        <p:grpSpPr>
          <a:xfrm>
            <a:off x="3700033" y="1969941"/>
            <a:ext cx="1744231" cy="1744231"/>
            <a:chOff x="3700033" y="1969941"/>
            <a:chExt cx="1744231" cy="1744231"/>
          </a:xfrm>
        </p:grpSpPr>
        <p:sp>
          <p:nvSpPr>
            <p:cNvPr id="884" name="Google Shape;884;p32"/>
            <p:cNvSpPr/>
            <p:nvPr/>
          </p:nvSpPr>
          <p:spPr>
            <a:xfrm rot="10800000">
              <a:off x="3700064" y="1969941"/>
              <a:ext cx="1744200" cy="1744200"/>
            </a:xfrm>
            <a:prstGeom prst="arc">
              <a:avLst>
                <a:gd name="adj1" fmla="val 16200000"/>
                <a:gd name="adj2" fmla="val 382150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885" name="Google Shape;885;p32"/>
            <p:cNvGrpSpPr/>
            <p:nvPr/>
          </p:nvGrpSpPr>
          <p:grpSpPr>
            <a:xfrm>
              <a:off x="3700033" y="1969941"/>
              <a:ext cx="1744231" cy="1744231"/>
              <a:chOff x="3503075" y="1773043"/>
              <a:chExt cx="2137800" cy="2137800"/>
            </a:xfrm>
          </p:grpSpPr>
          <p:sp>
            <p:nvSpPr>
              <p:cNvPr id="886" name="Google Shape;886;p32"/>
              <p:cNvSpPr/>
              <p:nvPr/>
            </p:nvSpPr>
            <p:spPr>
              <a:xfrm>
                <a:off x="3503075" y="1773043"/>
                <a:ext cx="2137800" cy="2137800"/>
              </a:xfrm>
              <a:prstGeom prst="arc">
                <a:avLst>
                  <a:gd name="adj1" fmla="val 16200000"/>
                  <a:gd name="adj2" fmla="val 3821503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sp>
            <p:nvSpPr>
              <p:cNvPr id="887" name="Google Shape;887;p32"/>
              <p:cNvSpPr/>
              <p:nvPr/>
            </p:nvSpPr>
            <p:spPr>
              <a:xfrm>
                <a:off x="3585249" y="1855217"/>
                <a:ext cx="1973700" cy="1973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p:grpSp>
      </p:grpSp>
      <p:sp>
        <p:nvSpPr>
          <p:cNvPr id="888" name="Google Shape;888;p32"/>
          <p:cNvSpPr/>
          <p:nvPr/>
        </p:nvSpPr>
        <p:spPr>
          <a:xfrm>
            <a:off x="4249194" y="1708013"/>
            <a:ext cx="645600" cy="64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89" name="Google Shape;889;p32"/>
          <p:cNvSpPr/>
          <p:nvPr/>
        </p:nvSpPr>
        <p:spPr>
          <a:xfrm>
            <a:off x="4249194" y="3328139"/>
            <a:ext cx="645600" cy="64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890" name="Google Shape;890;p32"/>
          <p:cNvGrpSpPr/>
          <p:nvPr/>
        </p:nvGrpSpPr>
        <p:grpSpPr>
          <a:xfrm>
            <a:off x="4392013" y="1847564"/>
            <a:ext cx="359972" cy="366480"/>
            <a:chOff x="-62148800" y="3377700"/>
            <a:chExt cx="311125" cy="316750"/>
          </a:xfrm>
        </p:grpSpPr>
        <p:sp>
          <p:nvSpPr>
            <p:cNvPr id="891" name="Google Shape;891;p32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3" name="Google Shape;893;p32"/>
          <p:cNvCxnSpPr>
            <a:stCxn id="888" idx="0"/>
            <a:endCxn id="882" idx="0"/>
          </p:cNvCxnSpPr>
          <p:nvPr/>
        </p:nvCxnSpPr>
        <p:spPr>
          <a:xfrm rot="5400000">
            <a:off x="3148194" y="427613"/>
            <a:ext cx="143400" cy="2704200"/>
          </a:xfrm>
          <a:prstGeom prst="bentConnector3">
            <a:avLst>
              <a:gd name="adj1" fmla="val -1660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4" name="Google Shape;894;p32"/>
          <p:cNvCxnSpPr>
            <a:stCxn id="889" idx="4"/>
            <a:endCxn id="880" idx="2"/>
          </p:cNvCxnSpPr>
          <p:nvPr/>
        </p:nvCxnSpPr>
        <p:spPr>
          <a:xfrm rot="-5400000">
            <a:off x="5851194" y="2633039"/>
            <a:ext cx="61500" cy="2619900"/>
          </a:xfrm>
          <a:prstGeom prst="bentConnector3">
            <a:avLst>
              <a:gd name="adj1" fmla="val -3871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96" name="Google Shape;896;p32"/>
          <p:cNvPicPr preferRelativeResize="0"/>
          <p:nvPr/>
        </p:nvPicPr>
        <p:blipFill rotWithShape="1">
          <a:blip r:embed="rId3">
            <a:alphaModFix/>
          </a:blip>
          <a:srcRect l="-29993" t="-35207" r="-40422" b="-35207"/>
          <a:stretch/>
        </p:blipFill>
        <p:spPr>
          <a:xfrm>
            <a:off x="4213850" y="3253487"/>
            <a:ext cx="794938" cy="79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3"/>
          <p:cNvSpPr txBox="1">
            <a:spLocks noGrp="1"/>
          </p:cNvSpPr>
          <p:nvPr>
            <p:ph type="title"/>
          </p:nvPr>
        </p:nvSpPr>
        <p:spPr>
          <a:xfrm>
            <a:off x="1479375" y="3135300"/>
            <a:ext cx="714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Background</a:t>
            </a:r>
            <a:endParaRPr/>
          </a:p>
        </p:txBody>
      </p:sp>
      <p:sp>
        <p:nvSpPr>
          <p:cNvPr id="902" name="Google Shape;902;p33"/>
          <p:cNvSpPr txBox="1">
            <a:spLocks noGrp="1"/>
          </p:cNvSpPr>
          <p:nvPr>
            <p:ph type="title" idx="2"/>
          </p:nvPr>
        </p:nvSpPr>
        <p:spPr>
          <a:xfrm>
            <a:off x="1479372" y="2029100"/>
            <a:ext cx="1235700" cy="11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903" name="Google Shape;9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725" y="686825"/>
            <a:ext cx="699699" cy="699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33"/>
          <p:cNvGrpSpPr/>
          <p:nvPr/>
        </p:nvGrpSpPr>
        <p:grpSpPr>
          <a:xfrm>
            <a:off x="6414769" y="-916825"/>
            <a:ext cx="3577500" cy="3906989"/>
            <a:chOff x="6695425" y="-1281900"/>
            <a:chExt cx="3577500" cy="3906989"/>
          </a:xfrm>
        </p:grpSpPr>
        <p:sp>
          <p:nvSpPr>
            <p:cNvPr id="905" name="Google Shape;905;p33"/>
            <p:cNvSpPr/>
            <p:nvPr/>
          </p:nvSpPr>
          <p:spPr>
            <a:xfrm>
              <a:off x="6695425" y="-1281900"/>
              <a:ext cx="3577500" cy="3577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6774700" y="-1202625"/>
              <a:ext cx="3418800" cy="341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07" name="Google Shape;907;p33"/>
            <p:cNvSpPr/>
            <p:nvPr/>
          </p:nvSpPr>
          <p:spPr>
            <a:xfrm rot="-5400000">
              <a:off x="6860200" y="-1117150"/>
              <a:ext cx="3248100" cy="3248100"/>
            </a:xfrm>
            <a:prstGeom prst="arc">
              <a:avLst>
                <a:gd name="adj1" fmla="val 14463266"/>
                <a:gd name="adj2" fmla="val 1673502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08" name="Google Shape;908;p33"/>
            <p:cNvSpPr/>
            <p:nvPr/>
          </p:nvSpPr>
          <p:spPr>
            <a:xfrm rot="10800000">
              <a:off x="6860200" y="-1117150"/>
              <a:ext cx="3248100" cy="3248100"/>
            </a:xfrm>
            <a:prstGeom prst="arc">
              <a:avLst>
                <a:gd name="adj1" fmla="val 17077317"/>
                <a:gd name="adj2" fmla="val 1854013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860575" y="1368764"/>
              <a:ext cx="645600" cy="6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8188800" y="1979489"/>
              <a:ext cx="645600" cy="64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8330548" y="2256242"/>
              <a:ext cx="78298" cy="73898"/>
            </a:xfrm>
            <a:custGeom>
              <a:avLst/>
              <a:gdLst/>
              <a:ahLst/>
              <a:cxnLst/>
              <a:rect l="l" t="t" r="r" b="b"/>
              <a:pathLst>
                <a:path w="124777" h="122653" extrusionOk="0">
                  <a:moveTo>
                    <a:pt x="123644" y="8936"/>
                  </a:moveTo>
                  <a:lnTo>
                    <a:pt x="63312" y="8936"/>
                  </a:lnTo>
                  <a:cubicBezTo>
                    <a:pt x="61341" y="5202"/>
                    <a:pt x="57988" y="2259"/>
                    <a:pt x="53787" y="859"/>
                  </a:cubicBezTo>
                  <a:cubicBezTo>
                    <a:pt x="46949" y="-1418"/>
                    <a:pt x="39414" y="935"/>
                    <a:pt x="35100" y="6707"/>
                  </a:cubicBezTo>
                  <a:lnTo>
                    <a:pt x="3343" y="49122"/>
                  </a:lnTo>
                  <a:cubicBezTo>
                    <a:pt x="-1114" y="55075"/>
                    <a:pt x="-1114" y="63247"/>
                    <a:pt x="3343" y="69191"/>
                  </a:cubicBezTo>
                  <a:cubicBezTo>
                    <a:pt x="3343" y="69191"/>
                    <a:pt x="35080" y="111587"/>
                    <a:pt x="35100" y="111606"/>
                  </a:cubicBezTo>
                  <a:cubicBezTo>
                    <a:pt x="42310" y="121235"/>
                    <a:pt x="57702" y="120016"/>
                    <a:pt x="63312" y="109386"/>
                  </a:cubicBezTo>
                  <a:lnTo>
                    <a:pt x="123663" y="109386"/>
                  </a:lnTo>
                  <a:cubicBezTo>
                    <a:pt x="118729" y="93499"/>
                    <a:pt x="116062" y="76620"/>
                    <a:pt x="116062" y="59132"/>
                  </a:cubicBezTo>
                  <a:cubicBezTo>
                    <a:pt x="116062" y="41664"/>
                    <a:pt x="118720" y="24804"/>
                    <a:pt x="123644" y="8926"/>
                  </a:cubicBezTo>
                  <a:lnTo>
                    <a:pt x="123644" y="89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8473975" y="2114287"/>
              <a:ext cx="75112" cy="77338"/>
            </a:xfrm>
            <a:custGeom>
              <a:avLst/>
              <a:gdLst/>
              <a:ahLst/>
              <a:cxnLst/>
              <a:rect l="l" t="t" r="r" b="b"/>
              <a:pathLst>
                <a:path w="121148" h="124739" extrusionOk="0">
                  <a:moveTo>
                    <a:pt x="8917" y="63313"/>
                  </a:moveTo>
                  <a:lnTo>
                    <a:pt x="8917" y="123625"/>
                  </a:lnTo>
                  <a:cubicBezTo>
                    <a:pt x="24795" y="118691"/>
                    <a:pt x="41664" y="116034"/>
                    <a:pt x="59152" y="116034"/>
                  </a:cubicBezTo>
                  <a:cubicBezTo>
                    <a:pt x="76639" y="116034"/>
                    <a:pt x="93499" y="118691"/>
                    <a:pt x="109386" y="123625"/>
                  </a:cubicBezTo>
                  <a:lnTo>
                    <a:pt x="109386" y="63313"/>
                  </a:lnTo>
                  <a:cubicBezTo>
                    <a:pt x="113120" y="61341"/>
                    <a:pt x="116064" y="57988"/>
                    <a:pt x="117454" y="53788"/>
                  </a:cubicBezTo>
                  <a:cubicBezTo>
                    <a:pt x="119730" y="46949"/>
                    <a:pt x="117378" y="39414"/>
                    <a:pt x="111606" y="35100"/>
                  </a:cubicBezTo>
                  <a:lnTo>
                    <a:pt x="69191" y="3343"/>
                  </a:lnTo>
                  <a:cubicBezTo>
                    <a:pt x="63238" y="-1114"/>
                    <a:pt x="55075" y="-1114"/>
                    <a:pt x="49122" y="3343"/>
                  </a:cubicBezTo>
                  <a:lnTo>
                    <a:pt x="6707" y="35100"/>
                  </a:lnTo>
                  <a:cubicBezTo>
                    <a:pt x="935" y="39424"/>
                    <a:pt x="-1418" y="46949"/>
                    <a:pt x="859" y="53788"/>
                  </a:cubicBezTo>
                  <a:cubicBezTo>
                    <a:pt x="2259" y="57979"/>
                    <a:pt x="5202" y="61341"/>
                    <a:pt x="8936" y="633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8473975" y="2395038"/>
              <a:ext cx="75118" cy="77610"/>
            </a:xfrm>
            <a:custGeom>
              <a:avLst/>
              <a:gdLst/>
              <a:ahLst/>
              <a:cxnLst/>
              <a:rect l="l" t="t" r="r" b="b"/>
              <a:pathLst>
                <a:path w="121158" h="123682" extrusionOk="0">
                  <a:moveTo>
                    <a:pt x="109396" y="60370"/>
                  </a:moveTo>
                  <a:lnTo>
                    <a:pt x="109396" y="0"/>
                  </a:lnTo>
                  <a:cubicBezTo>
                    <a:pt x="93517" y="4934"/>
                    <a:pt x="76649" y="7592"/>
                    <a:pt x="59161" y="7592"/>
                  </a:cubicBezTo>
                  <a:cubicBezTo>
                    <a:pt x="41673" y="7592"/>
                    <a:pt x="24814" y="4934"/>
                    <a:pt x="8926" y="0"/>
                  </a:cubicBezTo>
                  <a:lnTo>
                    <a:pt x="8926" y="60370"/>
                  </a:lnTo>
                  <a:cubicBezTo>
                    <a:pt x="5192" y="62341"/>
                    <a:pt x="2249" y="65694"/>
                    <a:pt x="859" y="69895"/>
                  </a:cubicBezTo>
                  <a:cubicBezTo>
                    <a:pt x="-1418" y="76733"/>
                    <a:pt x="935" y="84268"/>
                    <a:pt x="6707" y="88583"/>
                  </a:cubicBezTo>
                  <a:lnTo>
                    <a:pt x="49121" y="120339"/>
                  </a:lnTo>
                  <a:cubicBezTo>
                    <a:pt x="52093" y="122568"/>
                    <a:pt x="55627" y="123682"/>
                    <a:pt x="59161" y="123682"/>
                  </a:cubicBezTo>
                  <a:cubicBezTo>
                    <a:pt x="62695" y="123682"/>
                    <a:pt x="66219" y="122568"/>
                    <a:pt x="69200" y="120339"/>
                  </a:cubicBezTo>
                  <a:lnTo>
                    <a:pt x="111615" y="88583"/>
                  </a:lnTo>
                  <a:cubicBezTo>
                    <a:pt x="117388" y="84258"/>
                    <a:pt x="119740" y="76733"/>
                    <a:pt x="117464" y="69895"/>
                  </a:cubicBezTo>
                  <a:cubicBezTo>
                    <a:pt x="116063" y="65704"/>
                    <a:pt x="113120" y="62341"/>
                    <a:pt x="109386" y="603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8614210" y="2256242"/>
              <a:ext cx="78298" cy="74198"/>
            </a:xfrm>
            <a:custGeom>
              <a:avLst/>
              <a:gdLst/>
              <a:ahLst/>
              <a:cxnLst/>
              <a:rect l="l" t="t" r="r" b="b"/>
              <a:pathLst>
                <a:path w="124777" h="121139" extrusionOk="0">
                  <a:moveTo>
                    <a:pt x="120320" y="49122"/>
                  </a:moveTo>
                  <a:lnTo>
                    <a:pt x="88563" y="6707"/>
                  </a:lnTo>
                  <a:cubicBezTo>
                    <a:pt x="84239" y="935"/>
                    <a:pt x="76715" y="-1418"/>
                    <a:pt x="69875" y="859"/>
                  </a:cubicBezTo>
                  <a:cubicBezTo>
                    <a:pt x="65684" y="2259"/>
                    <a:pt x="62322" y="5202"/>
                    <a:pt x="60350" y="8936"/>
                  </a:cubicBezTo>
                  <a:lnTo>
                    <a:pt x="19" y="8936"/>
                  </a:lnTo>
                  <a:cubicBezTo>
                    <a:pt x="4943" y="24804"/>
                    <a:pt x="7601" y="41664"/>
                    <a:pt x="7601" y="59142"/>
                  </a:cubicBezTo>
                  <a:cubicBezTo>
                    <a:pt x="7601" y="76620"/>
                    <a:pt x="4943" y="93508"/>
                    <a:pt x="0" y="109396"/>
                  </a:cubicBezTo>
                  <a:lnTo>
                    <a:pt x="60350" y="109396"/>
                  </a:lnTo>
                  <a:cubicBezTo>
                    <a:pt x="62322" y="113130"/>
                    <a:pt x="65675" y="116073"/>
                    <a:pt x="69875" y="117473"/>
                  </a:cubicBezTo>
                  <a:cubicBezTo>
                    <a:pt x="76648" y="119721"/>
                    <a:pt x="84306" y="117321"/>
                    <a:pt x="88563" y="111625"/>
                  </a:cubicBezTo>
                  <a:cubicBezTo>
                    <a:pt x="88563" y="111625"/>
                    <a:pt x="120320" y="69210"/>
                    <a:pt x="120320" y="69210"/>
                  </a:cubicBezTo>
                  <a:cubicBezTo>
                    <a:pt x="124777" y="63266"/>
                    <a:pt x="124777" y="55094"/>
                    <a:pt x="120320" y="49141"/>
                  </a:cubicBezTo>
                  <a:lnTo>
                    <a:pt x="120320" y="491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8425178" y="2207946"/>
              <a:ext cx="172266" cy="170905"/>
            </a:xfrm>
            <a:custGeom>
              <a:avLst/>
              <a:gdLst/>
              <a:ahLst/>
              <a:cxnLst/>
              <a:rect l="l" t="t" r="r" b="b"/>
              <a:pathLst>
                <a:path w="272358" h="272358" extrusionOk="0">
                  <a:moveTo>
                    <a:pt x="136179" y="0"/>
                  </a:moveTo>
                  <a:cubicBezTo>
                    <a:pt x="61093" y="0"/>
                    <a:pt x="0" y="61093"/>
                    <a:pt x="0" y="136179"/>
                  </a:cubicBezTo>
                  <a:cubicBezTo>
                    <a:pt x="0" y="211265"/>
                    <a:pt x="61093" y="272358"/>
                    <a:pt x="136179" y="272358"/>
                  </a:cubicBezTo>
                  <a:cubicBezTo>
                    <a:pt x="211264" y="272358"/>
                    <a:pt x="272358" y="211265"/>
                    <a:pt x="272358" y="136179"/>
                  </a:cubicBezTo>
                  <a:cubicBezTo>
                    <a:pt x="272358" y="61093"/>
                    <a:pt x="211264" y="0"/>
                    <a:pt x="136179" y="0"/>
                  </a:cubicBezTo>
                  <a:lnTo>
                    <a:pt x="136179" y="0"/>
                  </a:lnTo>
                  <a:close/>
                  <a:moveTo>
                    <a:pt x="133350" y="204378"/>
                  </a:moveTo>
                  <a:cubicBezTo>
                    <a:pt x="124101" y="204378"/>
                    <a:pt x="116605" y="196882"/>
                    <a:pt x="116605" y="187633"/>
                  </a:cubicBezTo>
                  <a:cubicBezTo>
                    <a:pt x="116605" y="178384"/>
                    <a:pt x="124101" y="170888"/>
                    <a:pt x="133350" y="170888"/>
                  </a:cubicBezTo>
                  <a:cubicBezTo>
                    <a:pt x="142599" y="170888"/>
                    <a:pt x="150095" y="178384"/>
                    <a:pt x="150095" y="187633"/>
                  </a:cubicBezTo>
                  <a:cubicBezTo>
                    <a:pt x="150095" y="196882"/>
                    <a:pt x="142599" y="204378"/>
                    <a:pt x="133350" y="204378"/>
                  </a:cubicBezTo>
                  <a:lnTo>
                    <a:pt x="133350" y="204378"/>
                  </a:lnTo>
                  <a:close/>
                  <a:moveTo>
                    <a:pt x="163335" y="137798"/>
                  </a:moveTo>
                  <a:cubicBezTo>
                    <a:pt x="159477" y="141865"/>
                    <a:pt x="154848" y="145066"/>
                    <a:pt x="149781" y="147256"/>
                  </a:cubicBezTo>
                  <a:cubicBezTo>
                    <a:pt x="148257" y="154934"/>
                    <a:pt x="141484" y="160715"/>
                    <a:pt x="133360" y="160715"/>
                  </a:cubicBezTo>
                  <a:cubicBezTo>
                    <a:pt x="124111" y="160715"/>
                    <a:pt x="116614" y="153219"/>
                    <a:pt x="116614" y="143970"/>
                  </a:cubicBezTo>
                  <a:lnTo>
                    <a:pt x="116614" y="133931"/>
                  </a:lnTo>
                  <a:cubicBezTo>
                    <a:pt x="116614" y="124682"/>
                    <a:pt x="124111" y="117186"/>
                    <a:pt x="133360" y="117186"/>
                  </a:cubicBezTo>
                  <a:cubicBezTo>
                    <a:pt x="136293" y="117186"/>
                    <a:pt x="138189" y="115653"/>
                    <a:pt x="139055" y="114738"/>
                  </a:cubicBezTo>
                  <a:cubicBezTo>
                    <a:pt x="139922" y="113824"/>
                    <a:pt x="141361" y="111852"/>
                    <a:pt x="141199" y="108899"/>
                  </a:cubicBezTo>
                  <a:cubicBezTo>
                    <a:pt x="140989" y="104889"/>
                    <a:pt x="137551" y="101565"/>
                    <a:pt x="133522" y="101489"/>
                  </a:cubicBezTo>
                  <a:cubicBezTo>
                    <a:pt x="131121" y="101451"/>
                    <a:pt x="128835" y="102480"/>
                    <a:pt x="127292" y="104346"/>
                  </a:cubicBezTo>
                  <a:cubicBezTo>
                    <a:pt x="121396" y="111471"/>
                    <a:pt x="110843" y="112462"/>
                    <a:pt x="103718" y="106566"/>
                  </a:cubicBezTo>
                  <a:cubicBezTo>
                    <a:pt x="96593" y="100670"/>
                    <a:pt x="95602" y="90116"/>
                    <a:pt x="101498" y="82991"/>
                  </a:cubicBezTo>
                  <a:cubicBezTo>
                    <a:pt x="109594" y="73219"/>
                    <a:pt x="121501" y="67780"/>
                    <a:pt x="134198" y="68008"/>
                  </a:cubicBezTo>
                  <a:cubicBezTo>
                    <a:pt x="155753" y="68447"/>
                    <a:pt x="173517" y="85639"/>
                    <a:pt x="174641" y="107166"/>
                  </a:cubicBezTo>
                  <a:cubicBezTo>
                    <a:pt x="175241" y="118615"/>
                    <a:pt x="171222" y="129492"/>
                    <a:pt x="163335" y="137798"/>
                  </a:cubicBezTo>
                  <a:lnTo>
                    <a:pt x="163335" y="137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7298605" y="1617394"/>
              <a:ext cx="65656" cy="141474"/>
            </a:xfrm>
            <a:custGeom>
              <a:avLst/>
              <a:gdLst/>
              <a:ahLst/>
              <a:cxnLst/>
              <a:rect l="l" t="t" r="r" b="b"/>
              <a:pathLst>
                <a:path w="103804" h="225457" extrusionOk="0">
                  <a:moveTo>
                    <a:pt x="0" y="0"/>
                  </a:moveTo>
                  <a:lnTo>
                    <a:pt x="103804" y="0"/>
                  </a:lnTo>
                  <a:lnTo>
                    <a:pt x="103804" y="225457"/>
                  </a:lnTo>
                  <a:lnTo>
                    <a:pt x="0" y="225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17" name="Google Shape;917;p33"/>
            <p:cNvSpPr/>
            <p:nvPr/>
          </p:nvSpPr>
          <p:spPr>
            <a:xfrm>
              <a:off x="7298605" y="1779661"/>
              <a:ext cx="65656" cy="43952"/>
            </a:xfrm>
            <a:custGeom>
              <a:avLst/>
              <a:gdLst/>
              <a:ahLst/>
              <a:cxnLst/>
              <a:rect l="l" t="t" r="r" b="b"/>
              <a:pathLst>
                <a:path w="103804" h="70323" extrusionOk="0">
                  <a:moveTo>
                    <a:pt x="0" y="18974"/>
                  </a:moveTo>
                  <a:cubicBezTo>
                    <a:pt x="0" y="23460"/>
                    <a:pt x="1800" y="27756"/>
                    <a:pt x="5001" y="30909"/>
                  </a:cubicBezTo>
                  <a:lnTo>
                    <a:pt x="40157" y="65513"/>
                  </a:lnTo>
                  <a:cubicBezTo>
                    <a:pt x="43415" y="68723"/>
                    <a:pt x="47663" y="70323"/>
                    <a:pt x="51902" y="70323"/>
                  </a:cubicBezTo>
                  <a:cubicBezTo>
                    <a:pt x="56141" y="70323"/>
                    <a:pt x="60389" y="68723"/>
                    <a:pt x="63646" y="65513"/>
                  </a:cubicBezTo>
                  <a:lnTo>
                    <a:pt x="98803" y="30909"/>
                  </a:lnTo>
                  <a:cubicBezTo>
                    <a:pt x="102004" y="27765"/>
                    <a:pt x="103804" y="23460"/>
                    <a:pt x="103804" y="18974"/>
                  </a:cubicBezTo>
                  <a:lnTo>
                    <a:pt x="103804" y="0"/>
                  </a:lnTo>
                  <a:lnTo>
                    <a:pt x="0" y="0"/>
                  </a:lnTo>
                  <a:lnTo>
                    <a:pt x="0" y="189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7298605" y="1559394"/>
              <a:ext cx="65656" cy="36975"/>
            </a:xfrm>
            <a:custGeom>
              <a:avLst/>
              <a:gdLst/>
              <a:ahLst/>
              <a:cxnLst/>
              <a:rect l="l" t="t" r="r" b="b"/>
              <a:pathLst>
                <a:path w="103804" h="59160" extrusionOk="0">
                  <a:moveTo>
                    <a:pt x="51902" y="0"/>
                  </a:moveTo>
                  <a:cubicBezTo>
                    <a:pt x="23279" y="0"/>
                    <a:pt x="0" y="23279"/>
                    <a:pt x="0" y="51902"/>
                  </a:cubicBezTo>
                  <a:lnTo>
                    <a:pt x="0" y="59160"/>
                  </a:lnTo>
                  <a:lnTo>
                    <a:pt x="103804" y="59160"/>
                  </a:lnTo>
                  <a:lnTo>
                    <a:pt x="103804" y="51902"/>
                  </a:lnTo>
                  <a:cubicBezTo>
                    <a:pt x="103804" y="23279"/>
                    <a:pt x="80525" y="0"/>
                    <a:pt x="5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7234986" y="1619426"/>
              <a:ext cx="42359" cy="39950"/>
            </a:xfrm>
            <a:custGeom>
              <a:avLst/>
              <a:gdLst/>
              <a:ahLst/>
              <a:cxnLst/>
              <a:rect l="l" t="t" r="r" b="b"/>
              <a:pathLst>
                <a:path w="66970" h="63665" extrusionOk="0">
                  <a:moveTo>
                    <a:pt x="0" y="0"/>
                  </a:moveTo>
                  <a:lnTo>
                    <a:pt x="66970" y="0"/>
                  </a:lnTo>
                  <a:lnTo>
                    <a:pt x="66970" y="63665"/>
                  </a:lnTo>
                  <a:lnTo>
                    <a:pt x="0" y="63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20" name="Google Shape;920;p33"/>
            <p:cNvSpPr/>
            <p:nvPr/>
          </p:nvSpPr>
          <p:spPr>
            <a:xfrm>
              <a:off x="7066020" y="1533440"/>
              <a:ext cx="147547" cy="316569"/>
            </a:xfrm>
            <a:custGeom>
              <a:avLst/>
              <a:gdLst/>
              <a:ahLst/>
              <a:cxnLst/>
              <a:rect l="l" t="t" r="r" b="b"/>
              <a:pathLst>
                <a:path w="233276" h="504492" extrusionOk="0">
                  <a:moveTo>
                    <a:pt x="216532" y="0"/>
                  </a:moveTo>
                  <a:lnTo>
                    <a:pt x="0" y="0"/>
                  </a:lnTo>
                  <a:lnTo>
                    <a:pt x="0" y="504492"/>
                  </a:lnTo>
                  <a:lnTo>
                    <a:pt x="216532" y="504492"/>
                  </a:lnTo>
                  <a:cubicBezTo>
                    <a:pt x="225780" y="504492"/>
                    <a:pt x="233276" y="496995"/>
                    <a:pt x="233276" y="487747"/>
                  </a:cubicBezTo>
                  <a:lnTo>
                    <a:pt x="233276" y="16745"/>
                  </a:lnTo>
                  <a:cubicBezTo>
                    <a:pt x="233276" y="7496"/>
                    <a:pt x="225780" y="0"/>
                    <a:pt x="216532" y="0"/>
                  </a:cubicBezTo>
                  <a:close/>
                  <a:moveTo>
                    <a:pt x="199787" y="252241"/>
                  </a:moveTo>
                  <a:cubicBezTo>
                    <a:pt x="199787" y="261490"/>
                    <a:pt x="192291" y="268986"/>
                    <a:pt x="183042" y="268986"/>
                  </a:cubicBezTo>
                  <a:lnTo>
                    <a:pt x="50225" y="268986"/>
                  </a:lnTo>
                  <a:cubicBezTo>
                    <a:pt x="40976" y="268986"/>
                    <a:pt x="33480" y="261490"/>
                    <a:pt x="33480" y="252241"/>
                  </a:cubicBezTo>
                  <a:lnTo>
                    <a:pt x="33480" y="145094"/>
                  </a:lnTo>
                  <a:cubicBezTo>
                    <a:pt x="33480" y="135846"/>
                    <a:pt x="40976" y="128349"/>
                    <a:pt x="50225" y="128349"/>
                  </a:cubicBezTo>
                  <a:lnTo>
                    <a:pt x="183042" y="128349"/>
                  </a:lnTo>
                  <a:cubicBezTo>
                    <a:pt x="192291" y="128349"/>
                    <a:pt x="199787" y="135846"/>
                    <a:pt x="199787" y="145094"/>
                  </a:cubicBezTo>
                  <a:lnTo>
                    <a:pt x="199787" y="2522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7108433" y="1634998"/>
              <a:ext cx="62830" cy="46225"/>
            </a:xfrm>
            <a:custGeom>
              <a:avLst/>
              <a:gdLst/>
              <a:ahLst/>
              <a:cxnLst/>
              <a:rect l="l" t="t" r="r" b="b"/>
              <a:pathLst>
                <a:path w="99336" h="73666" extrusionOk="0">
                  <a:moveTo>
                    <a:pt x="0" y="0"/>
                  </a:moveTo>
                  <a:lnTo>
                    <a:pt x="99336" y="0"/>
                  </a:lnTo>
                  <a:lnTo>
                    <a:pt x="99336" y="73666"/>
                  </a:lnTo>
                  <a:lnTo>
                    <a:pt x="0" y="73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22" name="Google Shape;922;p33"/>
            <p:cNvSpPr/>
            <p:nvPr/>
          </p:nvSpPr>
          <p:spPr>
            <a:xfrm>
              <a:off x="7234986" y="1680360"/>
              <a:ext cx="42359" cy="43410"/>
            </a:xfrm>
            <a:custGeom>
              <a:avLst/>
              <a:gdLst/>
              <a:ahLst/>
              <a:cxnLst/>
              <a:rect l="l" t="t" r="r" b="b"/>
              <a:pathLst>
                <a:path w="66970" h="69180" extrusionOk="0">
                  <a:moveTo>
                    <a:pt x="0" y="69180"/>
                  </a:moveTo>
                  <a:lnTo>
                    <a:pt x="50225" y="69180"/>
                  </a:lnTo>
                  <a:cubicBezTo>
                    <a:pt x="59474" y="69180"/>
                    <a:pt x="66970" y="61684"/>
                    <a:pt x="66970" y="52435"/>
                  </a:cubicBezTo>
                  <a:lnTo>
                    <a:pt x="66970" y="0"/>
                  </a:lnTo>
                  <a:lnTo>
                    <a:pt x="0" y="0"/>
                  </a:lnTo>
                  <a:lnTo>
                    <a:pt x="0" y="69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7234986" y="1555106"/>
              <a:ext cx="42359" cy="43410"/>
            </a:xfrm>
            <a:custGeom>
              <a:avLst/>
              <a:gdLst/>
              <a:ahLst/>
              <a:cxnLst/>
              <a:rect l="l" t="t" r="r" b="b"/>
              <a:pathLst>
                <a:path w="66970" h="69180" extrusionOk="0">
                  <a:moveTo>
                    <a:pt x="50225" y="0"/>
                  </a:moveTo>
                  <a:lnTo>
                    <a:pt x="0" y="0"/>
                  </a:lnTo>
                  <a:lnTo>
                    <a:pt x="0" y="69180"/>
                  </a:lnTo>
                  <a:lnTo>
                    <a:pt x="66970" y="69180"/>
                  </a:lnTo>
                  <a:lnTo>
                    <a:pt x="66970" y="16745"/>
                  </a:lnTo>
                  <a:cubicBezTo>
                    <a:pt x="66970" y="7496"/>
                    <a:pt x="59474" y="0"/>
                    <a:pt x="50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7002401" y="1533440"/>
              <a:ext cx="42359" cy="316569"/>
            </a:xfrm>
            <a:custGeom>
              <a:avLst/>
              <a:gdLst/>
              <a:ahLst/>
              <a:cxnLst/>
              <a:rect l="l" t="t" r="r" b="b"/>
              <a:pathLst>
                <a:path w="66970" h="504492" extrusionOk="0">
                  <a:moveTo>
                    <a:pt x="0" y="46873"/>
                  </a:moveTo>
                  <a:lnTo>
                    <a:pt x="0" y="457610"/>
                  </a:lnTo>
                  <a:cubicBezTo>
                    <a:pt x="0" y="483460"/>
                    <a:pt x="21031" y="504492"/>
                    <a:pt x="46882" y="504492"/>
                  </a:cubicBezTo>
                  <a:lnTo>
                    <a:pt x="66970" y="504492"/>
                  </a:lnTo>
                  <a:lnTo>
                    <a:pt x="66970" y="0"/>
                  </a:lnTo>
                  <a:lnTo>
                    <a:pt x="46882" y="0"/>
                  </a:lnTo>
                  <a:cubicBezTo>
                    <a:pt x="21031" y="0"/>
                    <a:pt x="0" y="21031"/>
                    <a:pt x="0" y="468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33"/>
          <p:cNvSpPr/>
          <p:nvPr/>
        </p:nvSpPr>
        <p:spPr>
          <a:xfrm>
            <a:off x="6524875" y="1651300"/>
            <a:ext cx="813000" cy="7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26" name="Google Shape;926;p33"/>
          <p:cNvSpPr/>
          <p:nvPr/>
        </p:nvSpPr>
        <p:spPr>
          <a:xfrm>
            <a:off x="6108075" y="643225"/>
            <a:ext cx="813000" cy="78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27" name="Google Shape;927;p33"/>
          <p:cNvSpPr/>
          <p:nvPr/>
        </p:nvSpPr>
        <p:spPr>
          <a:xfrm>
            <a:off x="7844825" y="2268850"/>
            <a:ext cx="813000" cy="78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928" name="Google Shape;9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050" y="1721313"/>
            <a:ext cx="592650" cy="6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9675" y="2290650"/>
            <a:ext cx="743301" cy="7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7538" y="817000"/>
            <a:ext cx="461325" cy="4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4"/>
          <p:cNvSpPr/>
          <p:nvPr/>
        </p:nvSpPr>
        <p:spPr>
          <a:xfrm flipH="1">
            <a:off x="4024355" y="2718817"/>
            <a:ext cx="1095300" cy="109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7" name="Google Shape;937;p34"/>
          <p:cNvSpPr/>
          <p:nvPr/>
        </p:nvSpPr>
        <p:spPr>
          <a:xfrm flipH="1">
            <a:off x="3962425" y="2656848"/>
            <a:ext cx="1219200" cy="1219200"/>
          </a:xfrm>
          <a:prstGeom prst="arc">
            <a:avLst>
              <a:gd name="adj1" fmla="val 16200000"/>
              <a:gd name="adj2" fmla="val 28965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8" name="Google Shape;938;p34"/>
          <p:cNvSpPr/>
          <p:nvPr/>
        </p:nvSpPr>
        <p:spPr>
          <a:xfrm>
            <a:off x="4024348" y="1743837"/>
            <a:ext cx="1095300" cy="109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39" name="Google Shape;939;p34"/>
          <p:cNvSpPr/>
          <p:nvPr/>
        </p:nvSpPr>
        <p:spPr>
          <a:xfrm>
            <a:off x="3962325" y="1681812"/>
            <a:ext cx="1219500" cy="1219500"/>
          </a:xfrm>
          <a:prstGeom prst="arc">
            <a:avLst>
              <a:gd name="adj1" fmla="val 16200000"/>
              <a:gd name="adj2" fmla="val 28965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40" name="Google Shape;940;p34"/>
          <p:cNvSpPr txBox="1">
            <a:spLocks noGrp="1"/>
          </p:cNvSpPr>
          <p:nvPr>
            <p:ph type="title"/>
          </p:nvPr>
        </p:nvSpPr>
        <p:spPr>
          <a:xfrm>
            <a:off x="720075" y="222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Steps</a:t>
            </a:r>
            <a:endParaRPr/>
          </a:p>
        </p:txBody>
      </p:sp>
      <p:sp>
        <p:nvSpPr>
          <p:cNvPr id="941" name="Google Shape;941;p34"/>
          <p:cNvSpPr txBox="1">
            <a:spLocks noGrp="1"/>
          </p:cNvSpPr>
          <p:nvPr>
            <p:ph type="subTitle" idx="4"/>
          </p:nvPr>
        </p:nvSpPr>
        <p:spPr>
          <a:xfrm>
            <a:off x="47200" y="1615925"/>
            <a:ext cx="3208800" cy="9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and Configuration</a:t>
            </a:r>
            <a:endParaRPr/>
          </a:p>
        </p:txBody>
      </p:sp>
      <p:sp>
        <p:nvSpPr>
          <p:cNvPr id="942" name="Google Shape;942;p34"/>
          <p:cNvSpPr txBox="1">
            <a:spLocks noGrp="1"/>
          </p:cNvSpPr>
          <p:nvPr>
            <p:ph type="subTitle" idx="5"/>
          </p:nvPr>
        </p:nvSpPr>
        <p:spPr>
          <a:xfrm>
            <a:off x="5417050" y="2718825"/>
            <a:ext cx="2911500" cy="3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Storage in HDFS </a:t>
            </a:r>
            <a:endParaRPr/>
          </a:p>
        </p:txBody>
      </p:sp>
      <p:sp>
        <p:nvSpPr>
          <p:cNvPr id="943" name="Google Shape;943;p34"/>
          <p:cNvSpPr txBox="1">
            <a:spLocks noGrp="1"/>
          </p:cNvSpPr>
          <p:nvPr>
            <p:ph type="subTitle" idx="6"/>
          </p:nvPr>
        </p:nvSpPr>
        <p:spPr>
          <a:xfrm>
            <a:off x="942000" y="3742638"/>
            <a:ext cx="2815200" cy="3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Compression Using         and </a:t>
            </a:r>
            <a:endParaRPr/>
          </a:p>
        </p:txBody>
      </p:sp>
      <p:sp>
        <p:nvSpPr>
          <p:cNvPr id="944" name="Google Shape;944;p34"/>
          <p:cNvSpPr/>
          <p:nvPr/>
        </p:nvSpPr>
        <p:spPr>
          <a:xfrm>
            <a:off x="4249194" y="1515424"/>
            <a:ext cx="645600" cy="64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1</a:t>
            </a:r>
            <a:endParaRPr sz="18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45" name="Google Shape;945;p34"/>
          <p:cNvSpPr/>
          <p:nvPr/>
        </p:nvSpPr>
        <p:spPr>
          <a:xfrm>
            <a:off x="4249194" y="2448625"/>
            <a:ext cx="645600" cy="64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2</a:t>
            </a:r>
            <a:endParaRPr sz="18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46" name="Google Shape;946;p34"/>
          <p:cNvSpPr/>
          <p:nvPr/>
        </p:nvSpPr>
        <p:spPr>
          <a:xfrm>
            <a:off x="4249194" y="3405450"/>
            <a:ext cx="645600" cy="6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3</a:t>
            </a:r>
            <a:endParaRPr sz="1800" b="1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47" name="Google Shape;947;p34"/>
          <p:cNvSpPr/>
          <p:nvPr/>
        </p:nvSpPr>
        <p:spPr>
          <a:xfrm>
            <a:off x="3309852" y="2098425"/>
            <a:ext cx="171600" cy="1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48" name="Google Shape;948;p34"/>
          <p:cNvSpPr/>
          <p:nvPr/>
        </p:nvSpPr>
        <p:spPr>
          <a:xfrm>
            <a:off x="5451827" y="2821875"/>
            <a:ext cx="171600" cy="17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49" name="Google Shape;949;p34"/>
          <p:cNvSpPr/>
          <p:nvPr/>
        </p:nvSpPr>
        <p:spPr>
          <a:xfrm>
            <a:off x="3421175" y="3704438"/>
            <a:ext cx="171600" cy="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50" name="Google Shape;95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51" name="Google Shape;951;p34"/>
          <p:cNvPicPr preferRelativeResize="0"/>
          <p:nvPr/>
        </p:nvPicPr>
        <p:blipFill rotWithShape="1">
          <a:blip r:embed="rId3">
            <a:alphaModFix/>
          </a:blip>
          <a:srcRect t="7719" b="21136"/>
          <a:stretch/>
        </p:blipFill>
        <p:spPr>
          <a:xfrm>
            <a:off x="2725625" y="3635426"/>
            <a:ext cx="584225" cy="41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325" y="3704452"/>
            <a:ext cx="458265" cy="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4575" y="2656850"/>
            <a:ext cx="415900" cy="4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and Configuration</a:t>
            </a:r>
            <a:endParaRPr sz="4200"/>
          </a:p>
        </p:txBody>
      </p:sp>
      <p:sp>
        <p:nvSpPr>
          <p:cNvPr id="959" name="Google Shape;95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60" name="Google Shape;9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50" y="593752"/>
            <a:ext cx="458265" cy="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575" y="472187"/>
            <a:ext cx="743301" cy="743301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35"/>
          <p:cNvSpPr txBox="1"/>
          <p:nvPr/>
        </p:nvSpPr>
        <p:spPr>
          <a:xfrm>
            <a:off x="607000" y="1536500"/>
            <a:ext cx="134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1. Install Java</a:t>
            </a:r>
            <a:endParaRPr sz="15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63" name="Google Shape;963;p35"/>
          <p:cNvSpPr txBox="1"/>
          <p:nvPr/>
        </p:nvSpPr>
        <p:spPr>
          <a:xfrm>
            <a:off x="607000" y="2199025"/>
            <a:ext cx="1592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Required for both Hadoop &amp; Spark.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64" name="Google Shape;964;p35"/>
          <p:cNvSpPr txBox="1"/>
          <p:nvPr/>
        </p:nvSpPr>
        <p:spPr>
          <a:xfrm>
            <a:off x="6664250" y="1536500"/>
            <a:ext cx="190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4. Configure Spark with Hadoop</a:t>
            </a:r>
            <a:endParaRPr sz="15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65" name="Google Shape;965;p35"/>
          <p:cNvSpPr txBox="1"/>
          <p:nvPr/>
        </p:nvSpPr>
        <p:spPr>
          <a:xfrm>
            <a:off x="6664250" y="2199025"/>
            <a:ext cx="1592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Configure Spark to use YARN, enable event logging, and start the history server.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66" name="Google Shape;966;p35"/>
          <p:cNvSpPr txBox="1"/>
          <p:nvPr/>
        </p:nvSpPr>
        <p:spPr>
          <a:xfrm>
            <a:off x="2740600" y="1536500"/>
            <a:ext cx="154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2. Install Hadoop</a:t>
            </a:r>
            <a:endParaRPr sz="15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67" name="Google Shape;967;p35"/>
          <p:cNvSpPr txBox="1"/>
          <p:nvPr/>
        </p:nvSpPr>
        <p:spPr>
          <a:xfrm>
            <a:off x="2512000" y="2199025"/>
            <a:ext cx="19050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Download, extract, set environment variables, configure core-site.xml &amp; hdfs-site.xml, format HDFS, and start services.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68" name="Google Shape;968;p35"/>
          <p:cNvSpPr txBox="1"/>
          <p:nvPr/>
        </p:nvSpPr>
        <p:spPr>
          <a:xfrm>
            <a:off x="4645600" y="1536500"/>
            <a:ext cx="134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3. Install Spark</a:t>
            </a:r>
            <a:endParaRPr sz="1500" b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69" name="Google Shape;969;p35"/>
          <p:cNvSpPr txBox="1"/>
          <p:nvPr/>
        </p:nvSpPr>
        <p:spPr>
          <a:xfrm>
            <a:off x="4645600" y="2199025"/>
            <a:ext cx="1592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Download, extract, set environment variables, start standalone cluster, and verify installation.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cle Diagrams Theme for a Pitch Deck by Slidesgo">
  <a:themeElements>
    <a:clrScheme name="Simple Light">
      <a:dk1>
        <a:srgbClr val="2D1A36"/>
      </a:dk1>
      <a:lt1>
        <a:srgbClr val="EFEFEF"/>
      </a:lt1>
      <a:dk2>
        <a:srgbClr val="3F50A2"/>
      </a:dk2>
      <a:lt2>
        <a:srgbClr val="FB7A34"/>
      </a:lt2>
      <a:accent1>
        <a:srgbClr val="DE0A30"/>
      </a:accent1>
      <a:accent2>
        <a:srgbClr val="CDB89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50A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2091</Words>
  <Application>Microsoft Office PowerPoint</Application>
  <PresentationFormat>On-screen Show (16:9)</PresentationFormat>
  <Paragraphs>333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Roboto Mono</vt:lpstr>
      <vt:lpstr>Raleway</vt:lpstr>
      <vt:lpstr>Arial</vt:lpstr>
      <vt:lpstr>Calibri</vt:lpstr>
      <vt:lpstr>Nunito Light</vt:lpstr>
      <vt:lpstr>Varela Round</vt:lpstr>
      <vt:lpstr>Albert Sans</vt:lpstr>
      <vt:lpstr>Cycle Diagrams Theme for a Pitch Deck by Slidesgo</vt:lpstr>
      <vt:lpstr>Implementation of a Hadoop Multi-Node Cluster and Spark Framework  for Image Compression</vt:lpstr>
      <vt:lpstr>Abdelatif Mekri  Halima Nfidsa  Imad Eddine Boukader  Mihoubi Nahla Yasmine</vt:lpstr>
      <vt:lpstr>Table of contents</vt:lpstr>
      <vt:lpstr>Introduction</vt:lpstr>
      <vt:lpstr>Introduction</vt:lpstr>
      <vt:lpstr>Introduction</vt:lpstr>
      <vt:lpstr>Technical Background</vt:lpstr>
      <vt:lpstr>Workflow Steps</vt:lpstr>
      <vt:lpstr>Installation and Configuration</vt:lpstr>
      <vt:lpstr>Installation and Configuration</vt:lpstr>
      <vt:lpstr>Installation and Configuration</vt:lpstr>
      <vt:lpstr>Spark</vt:lpstr>
      <vt:lpstr>Difference between approaches</vt:lpstr>
      <vt:lpstr>Hadoop MapReduce (Method 1):</vt:lpstr>
      <vt:lpstr>image Compression using hadoop (Map-Reduce)</vt:lpstr>
      <vt:lpstr>image Compression using hadoop (Map-Reduce)</vt:lpstr>
      <vt:lpstr>image Compression using hadoop and spark</vt:lpstr>
      <vt:lpstr>image Compression using hadoop and spark</vt:lpstr>
      <vt:lpstr>Code and running</vt:lpstr>
      <vt:lpstr>1 approach : Hadoop &amp; Spark</vt:lpstr>
      <vt:lpstr>Installing the libraries </vt:lpstr>
      <vt:lpstr>Implementing the solution  </vt:lpstr>
      <vt:lpstr>Implementing the solution  </vt:lpstr>
      <vt:lpstr>PowerPoint Presentation</vt:lpstr>
      <vt:lpstr>Check the HDFS</vt:lpstr>
      <vt:lpstr>PowerPoint Presentation</vt:lpstr>
      <vt:lpstr>Running and Waiting for job </vt:lpstr>
      <vt:lpstr>Retrieving results </vt:lpstr>
      <vt:lpstr>1  approach : Hadoop &amp; Spark demo video </vt:lpstr>
      <vt:lpstr>PowerPoint Presentation</vt:lpstr>
      <vt:lpstr>2  approach : Hadoop (Map-Reduce)</vt:lpstr>
      <vt:lpstr>PowerPoint Presentation</vt:lpstr>
      <vt:lpstr>ImageCompressor.java</vt:lpstr>
      <vt:lpstr>WholeFileRecordReader.java</vt:lpstr>
      <vt:lpstr>WholeFileInputFormat.java</vt:lpstr>
      <vt:lpstr>PowerPoint Presentation</vt:lpstr>
      <vt:lpstr>PowerPoint Presentation</vt:lpstr>
      <vt:lpstr>PowerPoint Presentation</vt:lpstr>
      <vt:lpstr>PowerPoint Presentation</vt:lpstr>
      <vt:lpstr>Fix the output file to see the results </vt:lpstr>
      <vt:lpstr>2  approach : Hadoop (Map-Reduce) Tuto Video</vt:lpstr>
      <vt:lpstr>PowerPoint Presentation</vt:lpstr>
      <vt:lpstr>Results</vt:lpstr>
      <vt:lpstr>PowerPoint Presentation</vt:lpstr>
      <vt:lpstr>PowerPoint Presentation</vt:lpstr>
      <vt:lpstr>2.1MB to 761.8KB</vt:lpstr>
      <vt:lpstr>Conclusion</vt:lpstr>
      <vt:lpstr>Results </vt:lpstr>
      <vt:lpstr>Results </vt:lpstr>
      <vt:lpstr>Thank you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 Hadoop Multi-Node Cluster and Spark Framework  for Image Compression</dc:title>
  <cp:lastModifiedBy>Latif .</cp:lastModifiedBy>
  <cp:revision>9</cp:revision>
  <dcterms:modified xsi:type="dcterms:W3CDTF">2025-02-02T18:28:26Z</dcterms:modified>
</cp:coreProperties>
</file>